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7" r:id="rId1"/>
  </p:sldMasterIdLst>
  <p:sldIdLst>
    <p:sldId id="257" r:id="rId2"/>
    <p:sldId id="258" r:id="rId3"/>
    <p:sldId id="259" r:id="rId4"/>
    <p:sldId id="261" r:id="rId5"/>
    <p:sldId id="262" r:id="rId6"/>
    <p:sldId id="263" r:id="rId7"/>
    <p:sldId id="264" r:id="rId8"/>
    <p:sldId id="265" r:id="rId9"/>
    <p:sldId id="266" r:id="rId10"/>
    <p:sldId id="26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4" autoAdjust="0"/>
    <p:restoredTop sz="94660"/>
  </p:normalViewPr>
  <p:slideViewPr>
    <p:cSldViewPr snapToGrid="0">
      <p:cViewPr varScale="1">
        <p:scale>
          <a:sx n="128" d="100"/>
          <a:sy n="128" d="100"/>
        </p:scale>
        <p:origin x="52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media1.MOV>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36" name="Rectangle 35"/>
          <p:cNvSpPr/>
          <p:nvPr/>
        </p:nvSpPr>
        <p:spPr bwMode="gray">
          <a:xfrm>
            <a:off x="0" y="1929384"/>
            <a:ext cx="12192000" cy="4928616"/>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38" name="Picture 46" descr="2.png"/>
          <p:cNvPicPr>
            <a:picLocks noChangeAspect="1"/>
          </p:cNvPicPr>
          <p:nvPr/>
        </p:nvPicPr>
        <p:blipFill>
          <a:blip r:embed="rId2">
            <a:duotone>
              <a:schemeClr val="bg2">
                <a:shade val="45000"/>
                <a:satMod val="135000"/>
              </a:schemeClr>
              <a:prstClr val="white"/>
            </a:duotone>
          </a:blip>
          <a:srcRect r="165" b="15496"/>
          <a:stretch>
            <a:fillRect/>
          </a:stretch>
        </p:blipFill>
        <p:spPr bwMode="gray">
          <a:xfrm>
            <a:off x="6762756" y="3571876"/>
            <a:ext cx="4956121" cy="3286124"/>
          </a:xfrm>
          <a:prstGeom prst="rect">
            <a:avLst/>
          </a:prstGeom>
          <a:noFill/>
          <a:ln>
            <a:noFill/>
          </a:ln>
        </p:spPr>
      </p:pic>
      <p:sp>
        <p:nvSpPr>
          <p:cNvPr id="3" name="Subtitle 2"/>
          <p:cNvSpPr>
            <a:spLocks noGrp="1"/>
          </p:cNvSpPr>
          <p:nvPr>
            <p:ph type="subTitle" idx="1"/>
          </p:nvPr>
        </p:nvSpPr>
        <p:spPr bwMode="black">
          <a:xfrm>
            <a:off x="1011936" y="786384"/>
            <a:ext cx="8534400" cy="841248"/>
          </a:xfrm>
        </p:spPr>
        <p:txBody>
          <a:bodyPr anchor="ctr">
            <a:normAutofit/>
          </a:bodyPr>
          <a:lstStyle>
            <a:lvl1pPr marL="0" indent="0" algn="r">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클릭하여 마스터 부제목 스타일 편집</a:t>
            </a:r>
            <a:endParaRPr lang="en-US"/>
          </a:p>
        </p:txBody>
      </p:sp>
      <p:sp>
        <p:nvSpPr>
          <p:cNvPr id="4" name="Date Placeholder 3"/>
          <p:cNvSpPr>
            <a:spLocks noGrp="1"/>
          </p:cNvSpPr>
          <p:nvPr>
            <p:ph type="dt" sz="half" idx="10"/>
          </p:nvPr>
        </p:nvSpPr>
        <p:spPr/>
        <p:txBody>
          <a:bodyPr/>
          <a:lstStyle/>
          <a:p>
            <a:fld id="{718C2AF4-F33C-4A28-8A64-6E49A3E12211}" type="datetimeFigureOut">
              <a:rPr lang="ko-KR" altLang="en-US" smtClean="0"/>
              <a:t>2022. 9. 7.</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8F3B4FF0-E43F-478C-8215-1F0C68ECEAF5}" type="slidenum">
              <a:rPr lang="ko-KR" altLang="en-US" smtClean="0"/>
              <a:t>‹#›</a:t>
            </a:fld>
            <a:endParaRPr lang="ko-KR" altLang="en-US"/>
          </a:p>
        </p:txBody>
      </p:sp>
      <p:grpSp>
        <p:nvGrpSpPr>
          <p:cNvPr id="7" name="Group 20"/>
          <p:cNvGrpSpPr/>
          <p:nvPr/>
        </p:nvGrpSpPr>
        <p:grpSpPr bwMode="gray">
          <a:xfrm>
            <a:off x="9790176" y="740664"/>
            <a:ext cx="984069" cy="1640146"/>
            <a:chOff x="6869341" y="609600"/>
            <a:chExt cx="738052" cy="1640146"/>
          </a:xfrm>
        </p:grpSpPr>
        <p:sp>
          <p:nvSpPr>
            <p:cNvPr id="20" name="Rectangle 19"/>
            <p:cNvSpPr/>
            <p:nvPr userDrawn="1"/>
          </p:nvSpPr>
          <p:spPr bwMode="gray">
            <a:xfrm rot="360000">
              <a:off x="7397081" y="748488"/>
              <a:ext cx="210312" cy="1444752"/>
            </a:xfrm>
            <a:prstGeom prst="rect">
              <a:avLst/>
            </a:prstGeom>
            <a:gradFill>
              <a:gsLst>
                <a:gs pos="0">
                  <a:schemeClr val="bg1">
                    <a:lumMod val="50000"/>
                  </a:schemeClr>
                </a:gs>
                <a:gs pos="35000">
                  <a:schemeClr val="bg1">
                    <a:lumMod val="50000"/>
                    <a:alpha val="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8" name="Group 18"/>
            <p:cNvGrpSpPr/>
            <p:nvPr userDrawn="1"/>
          </p:nvGrpSpPr>
          <p:grpSpPr bwMode="gray">
            <a:xfrm>
              <a:off x="6869341" y="609600"/>
              <a:ext cx="586829" cy="1640146"/>
              <a:chOff x="6850291" y="609600"/>
              <a:chExt cx="586829" cy="1640146"/>
            </a:xfrm>
          </p:grpSpPr>
          <p:sp>
            <p:nvSpPr>
              <p:cNvPr id="17" name="Rectangle 16"/>
              <p:cNvSpPr/>
              <p:nvPr userDrawn="1"/>
            </p:nvSpPr>
            <p:spPr bwMode="gray">
              <a:xfrm rot="360000">
                <a:off x="6934200" y="609600"/>
                <a:ext cx="502920" cy="5760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bwMode="gray">
              <a:xfrm rot="360000">
                <a:off x="6850291" y="1179898"/>
                <a:ext cx="502920" cy="1069848"/>
              </a:xfrm>
              <a:prstGeom prst="rect">
                <a:avLst/>
              </a:prstGeom>
              <a:solidFill>
                <a:schemeClr val="accent1">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grpSp>
        <p:nvGrpSpPr>
          <p:cNvPr id="9" name="Group 26"/>
          <p:cNvGrpSpPr/>
          <p:nvPr/>
        </p:nvGrpSpPr>
        <p:grpSpPr bwMode="gray">
          <a:xfrm>
            <a:off x="10594849" y="1106424"/>
            <a:ext cx="1005068" cy="1637570"/>
            <a:chOff x="7946136" y="1106424"/>
            <a:chExt cx="753801" cy="1637570"/>
          </a:xfrm>
        </p:grpSpPr>
        <p:sp>
          <p:nvSpPr>
            <p:cNvPr id="23" name="Rectangle 22"/>
            <p:cNvSpPr/>
            <p:nvPr userDrawn="1"/>
          </p:nvSpPr>
          <p:spPr bwMode="gray">
            <a:xfrm rot="600000">
              <a:off x="8489625" y="1245312"/>
              <a:ext cx="210312" cy="1444752"/>
            </a:xfrm>
            <a:prstGeom prst="rect">
              <a:avLst/>
            </a:prstGeom>
            <a:gradFill>
              <a:gsLst>
                <a:gs pos="0">
                  <a:schemeClr val="bg1">
                    <a:lumMod val="50000"/>
                  </a:schemeClr>
                </a:gs>
                <a:gs pos="35000">
                  <a:schemeClr val="bg1">
                    <a:lumMod val="50000"/>
                    <a:alpha val="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Rectangle 24"/>
            <p:cNvSpPr/>
            <p:nvPr userDrawn="1"/>
          </p:nvSpPr>
          <p:spPr bwMode="gray">
            <a:xfrm rot="600000">
              <a:off x="8083296" y="1106424"/>
              <a:ext cx="502920" cy="5760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6" name="Rectangle 25"/>
            <p:cNvSpPr/>
            <p:nvPr userDrawn="1"/>
          </p:nvSpPr>
          <p:spPr bwMode="gray">
            <a:xfrm rot="600000">
              <a:off x="7946136" y="1674146"/>
              <a:ext cx="502920" cy="1069848"/>
            </a:xfrm>
            <a:prstGeom prst="rect">
              <a:avLst/>
            </a:prstGeom>
            <a:solidFill>
              <a:schemeClr val="accent2">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nvGrpSpPr>
          <p:cNvPr id="10" name="Group 41"/>
          <p:cNvGrpSpPr/>
          <p:nvPr/>
        </p:nvGrpSpPr>
        <p:grpSpPr bwMode="gray">
          <a:xfrm>
            <a:off x="0" y="1810512"/>
            <a:ext cx="12192000" cy="120460"/>
            <a:chOff x="0" y="1810512"/>
            <a:chExt cx="9144000" cy="120460"/>
          </a:xfrm>
        </p:grpSpPr>
        <p:cxnSp>
          <p:nvCxnSpPr>
            <p:cNvPr id="32" name="Straight Connector 31"/>
            <p:cNvCxnSpPr/>
            <p:nvPr userDrawn="1"/>
          </p:nvCxnSpPr>
          <p:spPr bwMode="gray">
            <a:xfrm>
              <a:off x="0" y="1810512"/>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userDrawn="1"/>
          </p:nvCxnSpPr>
          <p:spPr bwMode="gray">
            <a:xfrm>
              <a:off x="0" y="1865376"/>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userDrawn="1"/>
          </p:nvCxnSpPr>
          <p:spPr bwMode="gray">
            <a:xfrm>
              <a:off x="0" y="1929384"/>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grpSp>
      <p:grpSp>
        <p:nvGrpSpPr>
          <p:cNvPr id="11" name="Group 277"/>
          <p:cNvGrpSpPr>
            <a:grpSpLocks/>
          </p:cNvGrpSpPr>
          <p:nvPr/>
        </p:nvGrpSpPr>
        <p:grpSpPr bwMode="gray">
          <a:xfrm rot="5400000">
            <a:off x="778718" y="2100960"/>
            <a:ext cx="1500199" cy="1889313"/>
            <a:chOff x="42" y="4085"/>
            <a:chExt cx="224" cy="224"/>
          </a:xfrm>
          <a:solidFill>
            <a:srgbClr val="F8F7F3">
              <a:alpha val="30196"/>
            </a:srgbClr>
          </a:solidFill>
        </p:grpSpPr>
        <p:sp>
          <p:nvSpPr>
            <p:cNvPr id="40" name="Freeform 278"/>
            <p:cNvSpPr>
              <a:spLocks/>
            </p:cNvSpPr>
            <p:nvPr userDrawn="1"/>
          </p:nvSpPr>
          <p:spPr bwMode="gray">
            <a:xfrm>
              <a:off x="89" y="4127"/>
              <a:ext cx="136" cy="142"/>
            </a:xfrm>
            <a:custGeom>
              <a:avLst/>
              <a:gdLst/>
              <a:ahLst/>
              <a:cxnLst>
                <a:cxn ang="0">
                  <a:pos x="226" y="24"/>
                </a:cxn>
                <a:cxn ang="0">
                  <a:pos x="7" y="311"/>
                </a:cxn>
                <a:cxn ang="0">
                  <a:pos x="30" y="389"/>
                </a:cxn>
                <a:cxn ang="0">
                  <a:pos x="124" y="402"/>
                </a:cxn>
                <a:cxn ang="0">
                  <a:pos x="193" y="317"/>
                </a:cxn>
                <a:cxn ang="0">
                  <a:pos x="193" y="524"/>
                </a:cxn>
                <a:cxn ang="0">
                  <a:pos x="276" y="585"/>
                </a:cxn>
                <a:cxn ang="0">
                  <a:pos x="363" y="522"/>
                </a:cxn>
                <a:cxn ang="0">
                  <a:pos x="363" y="305"/>
                </a:cxn>
                <a:cxn ang="0">
                  <a:pos x="447" y="405"/>
                </a:cxn>
                <a:cxn ang="0">
                  <a:pos x="534" y="398"/>
                </a:cxn>
                <a:cxn ang="0">
                  <a:pos x="562" y="320"/>
                </a:cxn>
                <a:cxn ang="0">
                  <a:pos x="331" y="17"/>
                </a:cxn>
                <a:cxn ang="0">
                  <a:pos x="280" y="2"/>
                </a:cxn>
                <a:cxn ang="0">
                  <a:pos x="226" y="24"/>
                </a:cxn>
              </a:cxnLst>
              <a:rect l="0" t="0" r="r" b="b"/>
              <a:pathLst>
                <a:path w="562" h="587">
                  <a:moveTo>
                    <a:pt x="226" y="24"/>
                  </a:moveTo>
                  <a:cubicBezTo>
                    <a:pt x="181" y="76"/>
                    <a:pt x="40" y="250"/>
                    <a:pt x="7" y="311"/>
                  </a:cubicBezTo>
                  <a:cubicBezTo>
                    <a:pt x="0" y="350"/>
                    <a:pt x="11" y="361"/>
                    <a:pt x="30" y="389"/>
                  </a:cubicBezTo>
                  <a:cubicBezTo>
                    <a:pt x="49" y="417"/>
                    <a:pt x="87" y="422"/>
                    <a:pt x="124" y="402"/>
                  </a:cubicBezTo>
                  <a:lnTo>
                    <a:pt x="193" y="317"/>
                  </a:lnTo>
                  <a:lnTo>
                    <a:pt x="193" y="524"/>
                  </a:lnTo>
                  <a:cubicBezTo>
                    <a:pt x="207" y="569"/>
                    <a:pt x="248" y="585"/>
                    <a:pt x="276" y="585"/>
                  </a:cubicBezTo>
                  <a:cubicBezTo>
                    <a:pt x="315" y="587"/>
                    <a:pt x="350" y="568"/>
                    <a:pt x="363" y="522"/>
                  </a:cubicBezTo>
                  <a:lnTo>
                    <a:pt x="363" y="305"/>
                  </a:lnTo>
                  <a:lnTo>
                    <a:pt x="447" y="405"/>
                  </a:lnTo>
                  <a:cubicBezTo>
                    <a:pt x="475" y="420"/>
                    <a:pt x="515" y="412"/>
                    <a:pt x="534" y="398"/>
                  </a:cubicBezTo>
                  <a:cubicBezTo>
                    <a:pt x="553" y="384"/>
                    <a:pt x="562" y="357"/>
                    <a:pt x="562" y="320"/>
                  </a:cubicBezTo>
                  <a:cubicBezTo>
                    <a:pt x="446" y="168"/>
                    <a:pt x="331" y="17"/>
                    <a:pt x="331" y="17"/>
                  </a:cubicBezTo>
                  <a:cubicBezTo>
                    <a:pt x="303" y="0"/>
                    <a:pt x="296" y="2"/>
                    <a:pt x="280" y="2"/>
                  </a:cubicBezTo>
                  <a:cubicBezTo>
                    <a:pt x="264" y="2"/>
                    <a:pt x="247" y="6"/>
                    <a:pt x="226" y="24"/>
                  </a:cubicBezTo>
                  <a:close/>
                </a:path>
              </a:pathLst>
            </a:custGeom>
            <a:grpFill/>
            <a:ln w="9525" cap="flat" cmpd="sng">
              <a:noFill/>
              <a:prstDash val="solid"/>
              <a:round/>
              <a:headEnd/>
              <a:tailEnd/>
            </a:ln>
            <a:effectLst/>
          </p:spPr>
          <p:txBody>
            <a:bodyPr/>
            <a:lstStyle/>
            <a:p>
              <a:endParaRPr lang="en-US" sz="1800"/>
            </a:p>
          </p:txBody>
        </p:sp>
        <p:sp>
          <p:nvSpPr>
            <p:cNvPr id="41" name="AutoShape 279"/>
            <p:cNvSpPr>
              <a:spLocks noChangeArrowheads="1"/>
            </p:cNvSpPr>
            <p:nvPr userDrawn="1"/>
          </p:nvSpPr>
          <p:spPr bwMode="gray">
            <a:xfrm>
              <a:off x="42" y="4085"/>
              <a:ext cx="224" cy="224"/>
            </a:xfrm>
            <a:custGeom>
              <a:avLst/>
              <a:gdLst>
                <a:gd name="G0" fmla="+- 2121 0 0"/>
                <a:gd name="G1" fmla="+- 21600 0 2121"/>
                <a:gd name="G2" fmla="+- 21600 0 21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121" y="10800"/>
                  </a:moveTo>
                  <a:cubicBezTo>
                    <a:pt x="2121" y="15593"/>
                    <a:pt x="6007" y="19479"/>
                    <a:pt x="10800" y="19479"/>
                  </a:cubicBezTo>
                  <a:cubicBezTo>
                    <a:pt x="15593" y="19479"/>
                    <a:pt x="19479" y="15593"/>
                    <a:pt x="19479" y="10800"/>
                  </a:cubicBezTo>
                  <a:cubicBezTo>
                    <a:pt x="19479" y="6007"/>
                    <a:pt x="15593" y="2121"/>
                    <a:pt x="10800" y="2121"/>
                  </a:cubicBezTo>
                  <a:cubicBezTo>
                    <a:pt x="6007" y="2121"/>
                    <a:pt x="2121" y="6007"/>
                    <a:pt x="2121" y="10800"/>
                  </a:cubicBezTo>
                  <a:close/>
                </a:path>
              </a:pathLst>
            </a:custGeom>
            <a:grpFill/>
            <a:ln w="9525" algn="ctr">
              <a:noFill/>
              <a:round/>
              <a:headEnd/>
              <a:tailEnd/>
            </a:ln>
            <a:effectLst/>
          </p:spPr>
          <p:txBody>
            <a:bodyPr wrap="none" anchor="ctr"/>
            <a:lstStyle/>
            <a:p>
              <a:endParaRPr lang="en-US" sz="1800"/>
            </a:p>
          </p:txBody>
        </p:sp>
      </p:grpSp>
      <p:sp>
        <p:nvSpPr>
          <p:cNvPr id="2" name="Title 1"/>
          <p:cNvSpPr>
            <a:spLocks noGrp="1"/>
          </p:cNvSpPr>
          <p:nvPr>
            <p:ph type="ctrTitle"/>
          </p:nvPr>
        </p:nvSpPr>
        <p:spPr>
          <a:xfrm>
            <a:off x="914400" y="3273552"/>
            <a:ext cx="10363200" cy="1470025"/>
          </a:xfrm>
        </p:spPr>
        <p:txBody>
          <a:bodyPr>
            <a:normAutofit/>
          </a:bodyPr>
          <a:lstStyle>
            <a:lvl1pPr>
              <a:defRPr sz="4400"/>
            </a:lvl1pPr>
          </a:lstStyle>
          <a:p>
            <a:r>
              <a:rPr lang="ko-KR" altLang="en-US"/>
              <a:t>마스터 제목 스타일 편집</a:t>
            </a:r>
            <a:endParaRPr lang="en-US"/>
          </a:p>
        </p:txBody>
      </p:sp>
    </p:spTree>
    <p:extLst>
      <p:ext uri="{BB962C8B-B14F-4D97-AF65-F5344CB8AC3E}">
        <p14:creationId xmlns:p14="http://schemas.microsoft.com/office/powerpoint/2010/main" val="15663939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제목 및 세로 텍스트">
    <p:spTree>
      <p:nvGrpSpPr>
        <p:cNvPr id="1" name=""/>
        <p:cNvGrpSpPr/>
        <p:nvPr/>
      </p:nvGrpSpPr>
      <p:grpSpPr>
        <a:xfrm>
          <a:off x="0" y="0"/>
          <a:ext cx="0" cy="0"/>
          <a:chOff x="0" y="0"/>
          <a:chExt cx="0" cy="0"/>
        </a:xfrm>
      </p:grpSpPr>
      <p:sp>
        <p:nvSpPr>
          <p:cNvPr id="7" name="Rectangle 6"/>
          <p:cNvSpPr/>
          <p:nvPr/>
        </p:nvSpPr>
        <p:spPr bwMode="gray">
          <a:xfrm>
            <a:off x="0" y="0"/>
            <a:ext cx="12192000" cy="1389888"/>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2" name="Group 7"/>
          <p:cNvGrpSpPr/>
          <p:nvPr/>
        </p:nvGrpSpPr>
        <p:grpSpPr bwMode="gray">
          <a:xfrm>
            <a:off x="0" y="1380744"/>
            <a:ext cx="12192000" cy="120460"/>
            <a:chOff x="0" y="1810512"/>
            <a:chExt cx="9144000" cy="120460"/>
          </a:xfrm>
        </p:grpSpPr>
        <p:cxnSp>
          <p:nvCxnSpPr>
            <p:cNvPr id="9" name="Straight Connector 8"/>
            <p:cNvCxnSpPr/>
            <p:nvPr userDrawn="1"/>
          </p:nvCxnSpPr>
          <p:spPr bwMode="gray">
            <a:xfrm>
              <a:off x="0" y="1810512"/>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bwMode="gray">
            <a:xfrm>
              <a:off x="0" y="1865376"/>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userDrawn="1"/>
          </p:nvCxnSpPr>
          <p:spPr bwMode="gray">
            <a:xfrm>
              <a:off x="0" y="1929384"/>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p:txBody>
          <a:bodyPr/>
          <a:lstStyle/>
          <a:p>
            <a:fld id="{718C2AF4-F33C-4A28-8A64-6E49A3E12211}" type="datetimeFigureOut">
              <a:rPr lang="ko-KR" altLang="en-US" smtClean="0"/>
              <a:t>2022. 9. 7.</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8F3B4FF0-E43F-478C-8215-1F0C68ECEAF5}" type="slidenum">
              <a:rPr lang="ko-KR" altLang="en-US" smtClean="0"/>
              <a:t>‹#›</a:t>
            </a:fld>
            <a:endParaRPr lang="ko-KR" altLang="en-US"/>
          </a:p>
        </p:txBody>
      </p:sp>
      <p:sp>
        <p:nvSpPr>
          <p:cNvPr id="15" name="Vertical Text Placeholder 14"/>
          <p:cNvSpPr>
            <a:spLocks noGrp="1"/>
          </p:cNvSpPr>
          <p:nvPr>
            <p:ph type="body" orient="vert" sz="quarter" idx="13"/>
          </p:nvPr>
        </p:nvSpPr>
        <p:spPr>
          <a:xfrm>
            <a:off x="609600" y="1719072"/>
            <a:ext cx="10972800" cy="4526280"/>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12" name="Title 11"/>
          <p:cNvSpPr>
            <a:spLocks noGrp="1"/>
          </p:cNvSpPr>
          <p:nvPr>
            <p:ph type="title"/>
          </p:nvPr>
        </p:nvSpPr>
        <p:spPr>
          <a:xfrm>
            <a:off x="609600" y="228600"/>
            <a:ext cx="10972800" cy="1143000"/>
          </a:xfrm>
        </p:spPr>
        <p:txBody>
          <a:bodyPr/>
          <a:lstStyle/>
          <a:p>
            <a:r>
              <a:rPr lang="ko-KR" altLang="en-US"/>
              <a:t>마스터 제목 스타일 편집</a:t>
            </a:r>
            <a:endParaRPr lang="en-US"/>
          </a:p>
        </p:txBody>
      </p:sp>
    </p:spTree>
    <p:extLst>
      <p:ext uri="{BB962C8B-B14F-4D97-AF65-F5344CB8AC3E}">
        <p14:creationId xmlns:p14="http://schemas.microsoft.com/office/powerpoint/2010/main" val="1318895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세로 제목 및 텍스트">
    <p:bg>
      <p:bgRef idx="1001">
        <a:schemeClr val="bg2"/>
      </p:bgRef>
    </p:bg>
    <p:spTree>
      <p:nvGrpSpPr>
        <p:cNvPr id="1" name=""/>
        <p:cNvGrpSpPr/>
        <p:nvPr/>
      </p:nvGrpSpPr>
      <p:grpSpPr>
        <a:xfrm>
          <a:off x="0" y="0"/>
          <a:ext cx="0" cy="0"/>
          <a:chOff x="0" y="0"/>
          <a:chExt cx="0" cy="0"/>
        </a:xfrm>
      </p:grpSpPr>
      <p:sp>
        <p:nvSpPr>
          <p:cNvPr id="7" name="Rectangle 6"/>
          <p:cNvSpPr/>
          <p:nvPr/>
        </p:nvSpPr>
        <p:spPr bwMode="gray">
          <a:xfrm>
            <a:off x="11472672" y="0"/>
            <a:ext cx="719328"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Rectangle 7"/>
          <p:cNvSpPr/>
          <p:nvPr/>
        </p:nvSpPr>
        <p:spPr bwMode="gray">
          <a:xfrm>
            <a:off x="11460480" y="0"/>
            <a:ext cx="524256" cy="6858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3" name="Group 8"/>
          <p:cNvGrpSpPr/>
          <p:nvPr/>
        </p:nvGrpSpPr>
        <p:grpSpPr bwMode="gray">
          <a:xfrm>
            <a:off x="10692384" y="246889"/>
            <a:ext cx="1426464" cy="490035"/>
            <a:chOff x="8019288" y="246888"/>
            <a:chExt cx="1069848" cy="490035"/>
          </a:xfrm>
        </p:grpSpPr>
        <p:sp>
          <p:nvSpPr>
            <p:cNvPr id="10" name="Freeform 9"/>
            <p:cNvSpPr/>
            <p:nvPr userDrawn="1"/>
          </p:nvSpPr>
          <p:spPr bwMode="gray">
            <a:xfrm rot="4680000">
              <a:off x="8513063" y="174567"/>
              <a:ext cx="137160" cy="987552"/>
            </a:xfrm>
            <a:custGeom>
              <a:avLst/>
              <a:gdLst>
                <a:gd name="connsiteX0" fmla="*/ 0 w 210312"/>
                <a:gd name="connsiteY0" fmla="*/ 0 h 4233101"/>
                <a:gd name="connsiteX1" fmla="*/ 210312 w 210312"/>
                <a:gd name="connsiteY1" fmla="*/ 0 h 4233101"/>
                <a:gd name="connsiteX2" fmla="*/ 210312 w 210312"/>
                <a:gd name="connsiteY2" fmla="*/ 4233101 h 4233101"/>
                <a:gd name="connsiteX3" fmla="*/ 0 w 210312"/>
                <a:gd name="connsiteY3" fmla="*/ 4233101 h 4233101"/>
                <a:gd name="connsiteX4" fmla="*/ 0 w 210312"/>
                <a:gd name="connsiteY4" fmla="*/ 0 h 4233101"/>
                <a:gd name="connsiteX0" fmla="*/ 0 w 210312"/>
                <a:gd name="connsiteY0" fmla="*/ 0 h 4233101"/>
                <a:gd name="connsiteX1" fmla="*/ 210312 w 210312"/>
                <a:gd name="connsiteY1" fmla="*/ 0 h 4233101"/>
                <a:gd name="connsiteX2" fmla="*/ 0 w 210312"/>
                <a:gd name="connsiteY2" fmla="*/ 4233101 h 4233101"/>
                <a:gd name="connsiteX3" fmla="*/ 0 w 210312"/>
                <a:gd name="connsiteY3" fmla="*/ 0 h 4233101"/>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25745 w 97753"/>
                <a:gd name="connsiteY0" fmla="*/ 1 h 4233102"/>
                <a:gd name="connsiteX1" fmla="*/ 97753 w 97753"/>
                <a:gd name="connsiteY1" fmla="*/ 61420 h 4233102"/>
                <a:gd name="connsiteX2" fmla="*/ 25745 w 97753"/>
                <a:gd name="connsiteY2" fmla="*/ 4233102 h 4233102"/>
                <a:gd name="connsiteX3" fmla="*/ 25745 w 97753"/>
                <a:gd name="connsiteY3" fmla="*/ 1 h 42331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14176 w 87451"/>
                <a:gd name="connsiteY0" fmla="*/ 8201 h 4241302"/>
                <a:gd name="connsiteX1" fmla="*/ 87451 w 87451"/>
                <a:gd name="connsiteY1" fmla="*/ 0 h 4241302"/>
                <a:gd name="connsiteX2" fmla="*/ 14176 w 87451"/>
                <a:gd name="connsiteY2" fmla="*/ 4241302 h 4241302"/>
                <a:gd name="connsiteX3" fmla="*/ 14176 w 87451"/>
                <a:gd name="connsiteY3" fmla="*/ 8201 h 4241302"/>
                <a:gd name="connsiteX0" fmla="*/ 14176 w 87451"/>
                <a:gd name="connsiteY0" fmla="*/ 8201 h 4001504"/>
                <a:gd name="connsiteX1" fmla="*/ 87451 w 87451"/>
                <a:gd name="connsiteY1" fmla="*/ 0 h 4001504"/>
                <a:gd name="connsiteX2" fmla="*/ 18941 w 87451"/>
                <a:gd name="connsiteY2" fmla="*/ 4001504 h 4001504"/>
                <a:gd name="connsiteX3" fmla="*/ 14176 w 87451"/>
                <a:gd name="connsiteY3" fmla="*/ 8201 h 4001504"/>
                <a:gd name="connsiteX0" fmla="*/ 14176 w 87451"/>
                <a:gd name="connsiteY0" fmla="*/ 8201 h 3875955"/>
                <a:gd name="connsiteX1" fmla="*/ 87451 w 87451"/>
                <a:gd name="connsiteY1" fmla="*/ 0 h 3875955"/>
                <a:gd name="connsiteX2" fmla="*/ 7278 w 87451"/>
                <a:gd name="connsiteY2" fmla="*/ 3875955 h 3875955"/>
                <a:gd name="connsiteX3" fmla="*/ 14176 w 87451"/>
                <a:gd name="connsiteY3" fmla="*/ 8201 h 3875955"/>
                <a:gd name="connsiteX0" fmla="*/ 14176 w 87451"/>
                <a:gd name="connsiteY0" fmla="*/ 8201 h 3961135"/>
                <a:gd name="connsiteX1" fmla="*/ 87451 w 87451"/>
                <a:gd name="connsiteY1" fmla="*/ 0 h 3961135"/>
                <a:gd name="connsiteX2" fmla="*/ 16239 w 87451"/>
                <a:gd name="connsiteY2" fmla="*/ 3961135 h 3961135"/>
                <a:gd name="connsiteX3" fmla="*/ 14176 w 87451"/>
                <a:gd name="connsiteY3" fmla="*/ 8201 h 3961135"/>
              </a:gdLst>
              <a:ahLst/>
              <a:cxnLst>
                <a:cxn ang="0">
                  <a:pos x="connsiteX0" y="connsiteY0"/>
                </a:cxn>
                <a:cxn ang="0">
                  <a:pos x="connsiteX1" y="connsiteY1"/>
                </a:cxn>
                <a:cxn ang="0">
                  <a:pos x="connsiteX2" y="connsiteY2"/>
                </a:cxn>
                <a:cxn ang="0">
                  <a:pos x="connsiteX3" y="connsiteY3"/>
                </a:cxn>
              </a:cxnLst>
              <a:rect l="l" t="t" r="r" b="b"/>
              <a:pathLst>
                <a:path w="87451" h="3961135">
                  <a:moveTo>
                    <a:pt x="14176" y="8201"/>
                  </a:moveTo>
                  <a:lnTo>
                    <a:pt x="87451" y="0"/>
                  </a:lnTo>
                  <a:cubicBezTo>
                    <a:pt x="0" y="2301293"/>
                    <a:pt x="31791" y="2848354"/>
                    <a:pt x="16239" y="3961135"/>
                  </a:cubicBezTo>
                  <a:cubicBezTo>
                    <a:pt x="14651" y="2630034"/>
                    <a:pt x="15764" y="1339302"/>
                    <a:pt x="14176" y="8201"/>
                  </a:cubicBezTo>
                  <a:close/>
                </a:path>
              </a:pathLst>
            </a:custGeom>
            <a:gradFill flip="none" rotWithShape="1">
              <a:gsLst>
                <a:gs pos="0">
                  <a:schemeClr val="bg1">
                    <a:lumMod val="50000"/>
                  </a:schemeClr>
                </a:gs>
                <a:gs pos="100000">
                  <a:schemeClr val="bg1">
                    <a:lumMod val="50000"/>
                    <a:alpha val="5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1" name="Rectangle 10"/>
            <p:cNvSpPr/>
            <p:nvPr userDrawn="1"/>
          </p:nvSpPr>
          <p:spPr bwMode="gray">
            <a:xfrm rot="4680000">
              <a:off x="8750808" y="210312"/>
              <a:ext cx="301752" cy="374904"/>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Rectangle 11"/>
            <p:cNvSpPr/>
            <p:nvPr userDrawn="1"/>
          </p:nvSpPr>
          <p:spPr bwMode="gray">
            <a:xfrm rot="4680000">
              <a:off x="8220456" y="155448"/>
              <a:ext cx="301752" cy="70408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
        <p:nvSpPr>
          <p:cNvPr id="2" name="Vertical Title 1"/>
          <p:cNvSpPr>
            <a:spLocks noGrp="1"/>
          </p:cNvSpPr>
          <p:nvPr>
            <p:ph type="title" orient="vert"/>
          </p:nvPr>
        </p:nvSpPr>
        <p:spPr bwMode="gray">
          <a:xfrm>
            <a:off x="9339072" y="429768"/>
            <a:ext cx="1999488" cy="5824728"/>
          </a:xfrm>
        </p:spPr>
        <p:txBody>
          <a:bodyPr vert="eaVert"/>
          <a:lstStyle/>
          <a:p>
            <a:r>
              <a:rPr lang="ko-KR" altLang="en-US"/>
              <a:t>마스터 제목 스타일 편집</a:t>
            </a:r>
            <a:endParaRPr lang="en-US"/>
          </a:p>
        </p:txBody>
      </p:sp>
      <p:sp>
        <p:nvSpPr>
          <p:cNvPr id="4" name="Date Placeholder 3"/>
          <p:cNvSpPr>
            <a:spLocks noGrp="1"/>
          </p:cNvSpPr>
          <p:nvPr>
            <p:ph type="dt" sz="half" idx="10"/>
          </p:nvPr>
        </p:nvSpPr>
        <p:spPr bwMode="gray"/>
        <p:txBody>
          <a:bodyPr/>
          <a:lstStyle/>
          <a:p>
            <a:fld id="{718C2AF4-F33C-4A28-8A64-6E49A3E12211}" type="datetimeFigureOut">
              <a:rPr lang="ko-KR" altLang="en-US" smtClean="0"/>
              <a:t>2022. 9. 7.</a:t>
            </a:fld>
            <a:endParaRPr lang="ko-KR" altLang="en-US"/>
          </a:p>
        </p:txBody>
      </p:sp>
      <p:sp>
        <p:nvSpPr>
          <p:cNvPr id="5" name="Footer Placeholder 4"/>
          <p:cNvSpPr>
            <a:spLocks noGrp="1"/>
          </p:cNvSpPr>
          <p:nvPr>
            <p:ph type="ftr" sz="quarter" idx="11"/>
          </p:nvPr>
        </p:nvSpPr>
        <p:spPr bwMode="gray"/>
        <p:txBody>
          <a:bodyPr/>
          <a:lstStyle/>
          <a:p>
            <a:endParaRPr lang="ko-KR" altLang="en-US"/>
          </a:p>
        </p:txBody>
      </p:sp>
      <p:sp>
        <p:nvSpPr>
          <p:cNvPr id="6" name="Slide Number Placeholder 5"/>
          <p:cNvSpPr>
            <a:spLocks noGrp="1"/>
          </p:cNvSpPr>
          <p:nvPr>
            <p:ph type="sldNum" sz="quarter" idx="12"/>
          </p:nvPr>
        </p:nvSpPr>
        <p:spPr bwMode="gray"/>
        <p:txBody>
          <a:bodyPr/>
          <a:lstStyle/>
          <a:p>
            <a:fld id="{8F3B4FF0-E43F-478C-8215-1F0C68ECEAF5}" type="slidenum">
              <a:rPr lang="ko-KR" altLang="en-US" smtClean="0"/>
              <a:t>‹#›</a:t>
            </a:fld>
            <a:endParaRPr lang="ko-KR" altLang="en-US"/>
          </a:p>
        </p:txBody>
      </p:sp>
      <p:sp>
        <p:nvSpPr>
          <p:cNvPr id="14" name="Vertical Text Placeholder 13"/>
          <p:cNvSpPr>
            <a:spLocks noGrp="1"/>
          </p:cNvSpPr>
          <p:nvPr>
            <p:ph type="body" orient="vert" sz="quarter" idx="13"/>
          </p:nvPr>
        </p:nvSpPr>
        <p:spPr bwMode="gray">
          <a:xfrm>
            <a:off x="609600" y="429768"/>
            <a:ext cx="8534400" cy="582472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Tree>
    <p:extLst>
      <p:ext uri="{BB962C8B-B14F-4D97-AF65-F5344CB8AC3E}">
        <p14:creationId xmlns:p14="http://schemas.microsoft.com/office/powerpoint/2010/main" val="1868616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제목 및 내용">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18C2AF4-F33C-4A28-8A64-6E49A3E12211}" type="datetimeFigureOut">
              <a:rPr lang="ko-KR" altLang="en-US" smtClean="0"/>
              <a:t>2022. 9. 7.</a:t>
            </a:fld>
            <a:endParaRPr lang="ko-KR" altLang="en-US"/>
          </a:p>
        </p:txBody>
      </p:sp>
      <p:sp>
        <p:nvSpPr>
          <p:cNvPr id="5" name="Footer Placeholder 4"/>
          <p:cNvSpPr>
            <a:spLocks noGrp="1"/>
          </p:cNvSpPr>
          <p:nvPr>
            <p:ph type="ftr" sz="quarter" idx="11"/>
          </p:nvPr>
        </p:nvSpPr>
        <p:spPr/>
        <p:txBody>
          <a:bodyPr/>
          <a:lstStyle/>
          <a:p>
            <a:endParaRPr lang="ko-KR" altLang="en-US"/>
          </a:p>
        </p:txBody>
      </p:sp>
      <p:cxnSp>
        <p:nvCxnSpPr>
          <p:cNvPr id="7" name="Straight Connector 6"/>
          <p:cNvCxnSpPr/>
          <p:nvPr/>
        </p:nvCxnSpPr>
        <p:spPr bwMode="gray">
          <a:xfrm>
            <a:off x="0" y="1316736"/>
            <a:ext cx="11436096"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grpSp>
        <p:nvGrpSpPr>
          <p:cNvPr id="2" name="Group 277"/>
          <p:cNvGrpSpPr>
            <a:grpSpLocks/>
          </p:cNvGrpSpPr>
          <p:nvPr/>
        </p:nvGrpSpPr>
        <p:grpSpPr bwMode="gray">
          <a:xfrm rot="5400000">
            <a:off x="568452" y="67056"/>
            <a:ext cx="996696" cy="1292352"/>
            <a:chOff x="42" y="4085"/>
            <a:chExt cx="224" cy="224"/>
          </a:xfrm>
          <a:solidFill>
            <a:schemeClr val="bg2">
              <a:lumMod val="75000"/>
              <a:alpha val="30196"/>
            </a:schemeClr>
          </a:solidFill>
        </p:grpSpPr>
        <p:sp>
          <p:nvSpPr>
            <p:cNvPr id="10" name="Freeform 278"/>
            <p:cNvSpPr>
              <a:spLocks/>
            </p:cNvSpPr>
            <p:nvPr userDrawn="1"/>
          </p:nvSpPr>
          <p:spPr bwMode="gray">
            <a:xfrm>
              <a:off x="89" y="4127"/>
              <a:ext cx="136" cy="142"/>
            </a:xfrm>
            <a:custGeom>
              <a:avLst/>
              <a:gdLst/>
              <a:ahLst/>
              <a:cxnLst>
                <a:cxn ang="0">
                  <a:pos x="226" y="24"/>
                </a:cxn>
                <a:cxn ang="0">
                  <a:pos x="7" y="311"/>
                </a:cxn>
                <a:cxn ang="0">
                  <a:pos x="30" y="389"/>
                </a:cxn>
                <a:cxn ang="0">
                  <a:pos x="124" y="402"/>
                </a:cxn>
                <a:cxn ang="0">
                  <a:pos x="193" y="317"/>
                </a:cxn>
                <a:cxn ang="0">
                  <a:pos x="193" y="524"/>
                </a:cxn>
                <a:cxn ang="0">
                  <a:pos x="276" y="585"/>
                </a:cxn>
                <a:cxn ang="0">
                  <a:pos x="363" y="522"/>
                </a:cxn>
                <a:cxn ang="0">
                  <a:pos x="363" y="305"/>
                </a:cxn>
                <a:cxn ang="0">
                  <a:pos x="447" y="405"/>
                </a:cxn>
                <a:cxn ang="0">
                  <a:pos x="534" y="398"/>
                </a:cxn>
                <a:cxn ang="0">
                  <a:pos x="562" y="320"/>
                </a:cxn>
                <a:cxn ang="0">
                  <a:pos x="331" y="17"/>
                </a:cxn>
                <a:cxn ang="0">
                  <a:pos x="280" y="2"/>
                </a:cxn>
                <a:cxn ang="0">
                  <a:pos x="226" y="24"/>
                </a:cxn>
              </a:cxnLst>
              <a:rect l="0" t="0" r="r" b="b"/>
              <a:pathLst>
                <a:path w="562" h="587">
                  <a:moveTo>
                    <a:pt x="226" y="24"/>
                  </a:moveTo>
                  <a:cubicBezTo>
                    <a:pt x="181" y="76"/>
                    <a:pt x="40" y="250"/>
                    <a:pt x="7" y="311"/>
                  </a:cubicBezTo>
                  <a:cubicBezTo>
                    <a:pt x="0" y="350"/>
                    <a:pt x="11" y="361"/>
                    <a:pt x="30" y="389"/>
                  </a:cubicBezTo>
                  <a:cubicBezTo>
                    <a:pt x="49" y="417"/>
                    <a:pt x="87" y="422"/>
                    <a:pt x="124" y="402"/>
                  </a:cubicBezTo>
                  <a:lnTo>
                    <a:pt x="193" y="317"/>
                  </a:lnTo>
                  <a:lnTo>
                    <a:pt x="193" y="524"/>
                  </a:lnTo>
                  <a:cubicBezTo>
                    <a:pt x="207" y="569"/>
                    <a:pt x="248" y="585"/>
                    <a:pt x="276" y="585"/>
                  </a:cubicBezTo>
                  <a:cubicBezTo>
                    <a:pt x="315" y="587"/>
                    <a:pt x="350" y="568"/>
                    <a:pt x="363" y="522"/>
                  </a:cubicBezTo>
                  <a:lnTo>
                    <a:pt x="363" y="305"/>
                  </a:lnTo>
                  <a:lnTo>
                    <a:pt x="447" y="405"/>
                  </a:lnTo>
                  <a:cubicBezTo>
                    <a:pt x="475" y="420"/>
                    <a:pt x="515" y="412"/>
                    <a:pt x="534" y="398"/>
                  </a:cubicBezTo>
                  <a:cubicBezTo>
                    <a:pt x="553" y="384"/>
                    <a:pt x="562" y="357"/>
                    <a:pt x="562" y="320"/>
                  </a:cubicBezTo>
                  <a:cubicBezTo>
                    <a:pt x="446" y="168"/>
                    <a:pt x="331" y="17"/>
                    <a:pt x="331" y="17"/>
                  </a:cubicBezTo>
                  <a:cubicBezTo>
                    <a:pt x="303" y="0"/>
                    <a:pt x="296" y="2"/>
                    <a:pt x="280" y="2"/>
                  </a:cubicBezTo>
                  <a:cubicBezTo>
                    <a:pt x="264" y="2"/>
                    <a:pt x="247" y="6"/>
                    <a:pt x="226" y="24"/>
                  </a:cubicBezTo>
                  <a:close/>
                </a:path>
              </a:pathLst>
            </a:custGeom>
            <a:grpFill/>
            <a:ln w="9525" cap="flat" cmpd="sng">
              <a:noFill/>
              <a:prstDash val="solid"/>
              <a:round/>
              <a:headEnd/>
              <a:tailEnd/>
            </a:ln>
            <a:effectLst/>
          </p:spPr>
          <p:txBody>
            <a:bodyPr/>
            <a:lstStyle/>
            <a:p>
              <a:endParaRPr lang="en-US" sz="1800"/>
            </a:p>
          </p:txBody>
        </p:sp>
        <p:sp>
          <p:nvSpPr>
            <p:cNvPr id="11" name="AutoShape 279"/>
            <p:cNvSpPr>
              <a:spLocks noChangeArrowheads="1"/>
            </p:cNvSpPr>
            <p:nvPr userDrawn="1"/>
          </p:nvSpPr>
          <p:spPr bwMode="gray">
            <a:xfrm>
              <a:off x="42" y="4085"/>
              <a:ext cx="224" cy="224"/>
            </a:xfrm>
            <a:custGeom>
              <a:avLst/>
              <a:gdLst>
                <a:gd name="G0" fmla="+- 2121 0 0"/>
                <a:gd name="G1" fmla="+- 21600 0 2121"/>
                <a:gd name="G2" fmla="+- 21600 0 21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121" y="10800"/>
                  </a:moveTo>
                  <a:cubicBezTo>
                    <a:pt x="2121" y="15593"/>
                    <a:pt x="6007" y="19479"/>
                    <a:pt x="10800" y="19479"/>
                  </a:cubicBezTo>
                  <a:cubicBezTo>
                    <a:pt x="15593" y="19479"/>
                    <a:pt x="19479" y="15593"/>
                    <a:pt x="19479" y="10800"/>
                  </a:cubicBezTo>
                  <a:cubicBezTo>
                    <a:pt x="19479" y="6007"/>
                    <a:pt x="15593" y="2121"/>
                    <a:pt x="10800" y="2121"/>
                  </a:cubicBezTo>
                  <a:cubicBezTo>
                    <a:pt x="6007" y="2121"/>
                    <a:pt x="2121" y="6007"/>
                    <a:pt x="2121" y="10800"/>
                  </a:cubicBezTo>
                  <a:close/>
                </a:path>
              </a:pathLst>
            </a:custGeom>
            <a:grpFill/>
            <a:ln w="9525" algn="ctr">
              <a:noFill/>
              <a:round/>
              <a:headEnd/>
              <a:tailEnd/>
            </a:ln>
            <a:effectLst/>
          </p:spPr>
          <p:txBody>
            <a:bodyPr wrap="none" anchor="ctr"/>
            <a:lstStyle/>
            <a:p>
              <a:endParaRPr lang="en-US" sz="1800"/>
            </a:p>
          </p:txBody>
        </p:sp>
      </p:grpSp>
      <p:sp>
        <p:nvSpPr>
          <p:cNvPr id="12" name="Rectangle 11"/>
          <p:cNvSpPr/>
          <p:nvPr/>
        </p:nvSpPr>
        <p:spPr bwMode="gray">
          <a:xfrm>
            <a:off x="11472672" y="0"/>
            <a:ext cx="719328"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ectangle 12"/>
          <p:cNvSpPr/>
          <p:nvPr/>
        </p:nvSpPr>
        <p:spPr bwMode="gray">
          <a:xfrm>
            <a:off x="11460480" y="0"/>
            <a:ext cx="524256" cy="6858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8" name="Group 18"/>
          <p:cNvGrpSpPr/>
          <p:nvPr/>
        </p:nvGrpSpPr>
        <p:grpSpPr bwMode="gray">
          <a:xfrm>
            <a:off x="10692384" y="246889"/>
            <a:ext cx="1426464" cy="490035"/>
            <a:chOff x="8019288" y="246888"/>
            <a:chExt cx="1069848" cy="490035"/>
          </a:xfrm>
        </p:grpSpPr>
        <p:sp>
          <p:nvSpPr>
            <p:cNvPr id="15" name="Freeform 14"/>
            <p:cNvSpPr/>
            <p:nvPr userDrawn="1"/>
          </p:nvSpPr>
          <p:spPr bwMode="gray">
            <a:xfrm rot="4680000">
              <a:off x="8513063" y="174567"/>
              <a:ext cx="137160" cy="987552"/>
            </a:xfrm>
            <a:custGeom>
              <a:avLst/>
              <a:gdLst>
                <a:gd name="connsiteX0" fmla="*/ 0 w 210312"/>
                <a:gd name="connsiteY0" fmla="*/ 0 h 4233101"/>
                <a:gd name="connsiteX1" fmla="*/ 210312 w 210312"/>
                <a:gd name="connsiteY1" fmla="*/ 0 h 4233101"/>
                <a:gd name="connsiteX2" fmla="*/ 210312 w 210312"/>
                <a:gd name="connsiteY2" fmla="*/ 4233101 h 4233101"/>
                <a:gd name="connsiteX3" fmla="*/ 0 w 210312"/>
                <a:gd name="connsiteY3" fmla="*/ 4233101 h 4233101"/>
                <a:gd name="connsiteX4" fmla="*/ 0 w 210312"/>
                <a:gd name="connsiteY4" fmla="*/ 0 h 4233101"/>
                <a:gd name="connsiteX0" fmla="*/ 0 w 210312"/>
                <a:gd name="connsiteY0" fmla="*/ 0 h 4233101"/>
                <a:gd name="connsiteX1" fmla="*/ 210312 w 210312"/>
                <a:gd name="connsiteY1" fmla="*/ 0 h 4233101"/>
                <a:gd name="connsiteX2" fmla="*/ 0 w 210312"/>
                <a:gd name="connsiteY2" fmla="*/ 4233101 h 4233101"/>
                <a:gd name="connsiteX3" fmla="*/ 0 w 210312"/>
                <a:gd name="connsiteY3" fmla="*/ 0 h 4233101"/>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25745 w 97753"/>
                <a:gd name="connsiteY0" fmla="*/ 1 h 4233102"/>
                <a:gd name="connsiteX1" fmla="*/ 97753 w 97753"/>
                <a:gd name="connsiteY1" fmla="*/ 61420 h 4233102"/>
                <a:gd name="connsiteX2" fmla="*/ 25745 w 97753"/>
                <a:gd name="connsiteY2" fmla="*/ 4233102 h 4233102"/>
                <a:gd name="connsiteX3" fmla="*/ 25745 w 97753"/>
                <a:gd name="connsiteY3" fmla="*/ 1 h 42331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14176 w 87451"/>
                <a:gd name="connsiteY0" fmla="*/ 8201 h 4241302"/>
                <a:gd name="connsiteX1" fmla="*/ 87451 w 87451"/>
                <a:gd name="connsiteY1" fmla="*/ 0 h 4241302"/>
                <a:gd name="connsiteX2" fmla="*/ 14176 w 87451"/>
                <a:gd name="connsiteY2" fmla="*/ 4241302 h 4241302"/>
                <a:gd name="connsiteX3" fmla="*/ 14176 w 87451"/>
                <a:gd name="connsiteY3" fmla="*/ 8201 h 4241302"/>
                <a:gd name="connsiteX0" fmla="*/ 14176 w 87451"/>
                <a:gd name="connsiteY0" fmla="*/ 8201 h 4001504"/>
                <a:gd name="connsiteX1" fmla="*/ 87451 w 87451"/>
                <a:gd name="connsiteY1" fmla="*/ 0 h 4001504"/>
                <a:gd name="connsiteX2" fmla="*/ 18941 w 87451"/>
                <a:gd name="connsiteY2" fmla="*/ 4001504 h 4001504"/>
                <a:gd name="connsiteX3" fmla="*/ 14176 w 87451"/>
                <a:gd name="connsiteY3" fmla="*/ 8201 h 4001504"/>
                <a:gd name="connsiteX0" fmla="*/ 14176 w 87451"/>
                <a:gd name="connsiteY0" fmla="*/ 8201 h 3875955"/>
                <a:gd name="connsiteX1" fmla="*/ 87451 w 87451"/>
                <a:gd name="connsiteY1" fmla="*/ 0 h 3875955"/>
                <a:gd name="connsiteX2" fmla="*/ 7278 w 87451"/>
                <a:gd name="connsiteY2" fmla="*/ 3875955 h 3875955"/>
                <a:gd name="connsiteX3" fmla="*/ 14176 w 87451"/>
                <a:gd name="connsiteY3" fmla="*/ 8201 h 3875955"/>
                <a:gd name="connsiteX0" fmla="*/ 14176 w 87451"/>
                <a:gd name="connsiteY0" fmla="*/ 8201 h 3961135"/>
                <a:gd name="connsiteX1" fmla="*/ 87451 w 87451"/>
                <a:gd name="connsiteY1" fmla="*/ 0 h 3961135"/>
                <a:gd name="connsiteX2" fmla="*/ 16239 w 87451"/>
                <a:gd name="connsiteY2" fmla="*/ 3961135 h 3961135"/>
                <a:gd name="connsiteX3" fmla="*/ 14176 w 87451"/>
                <a:gd name="connsiteY3" fmla="*/ 8201 h 3961135"/>
              </a:gdLst>
              <a:ahLst/>
              <a:cxnLst>
                <a:cxn ang="0">
                  <a:pos x="connsiteX0" y="connsiteY0"/>
                </a:cxn>
                <a:cxn ang="0">
                  <a:pos x="connsiteX1" y="connsiteY1"/>
                </a:cxn>
                <a:cxn ang="0">
                  <a:pos x="connsiteX2" y="connsiteY2"/>
                </a:cxn>
                <a:cxn ang="0">
                  <a:pos x="connsiteX3" y="connsiteY3"/>
                </a:cxn>
              </a:cxnLst>
              <a:rect l="l" t="t" r="r" b="b"/>
              <a:pathLst>
                <a:path w="87451" h="3961135">
                  <a:moveTo>
                    <a:pt x="14176" y="8201"/>
                  </a:moveTo>
                  <a:lnTo>
                    <a:pt x="87451" y="0"/>
                  </a:lnTo>
                  <a:cubicBezTo>
                    <a:pt x="0" y="2301293"/>
                    <a:pt x="31791" y="2848354"/>
                    <a:pt x="16239" y="3961135"/>
                  </a:cubicBezTo>
                  <a:cubicBezTo>
                    <a:pt x="14651" y="2630034"/>
                    <a:pt x="15764" y="1339302"/>
                    <a:pt x="14176" y="8201"/>
                  </a:cubicBezTo>
                  <a:close/>
                </a:path>
              </a:pathLst>
            </a:custGeom>
            <a:gradFill flip="none" rotWithShape="1">
              <a:gsLst>
                <a:gs pos="0">
                  <a:schemeClr val="bg1">
                    <a:lumMod val="50000"/>
                  </a:schemeClr>
                </a:gs>
                <a:gs pos="100000">
                  <a:schemeClr val="bg1">
                    <a:lumMod val="50000"/>
                    <a:alpha val="5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Rectangle 16"/>
            <p:cNvSpPr/>
            <p:nvPr userDrawn="1"/>
          </p:nvSpPr>
          <p:spPr bwMode="gray">
            <a:xfrm rot="4680000">
              <a:off x="8750808" y="210312"/>
              <a:ext cx="301752" cy="37490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bwMode="gray">
            <a:xfrm rot="4680000">
              <a:off x="8220456" y="155448"/>
              <a:ext cx="301752" cy="70408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
        <p:nvSpPr>
          <p:cNvPr id="6" name="Slide Number Placeholder 5"/>
          <p:cNvSpPr>
            <a:spLocks noGrp="1"/>
          </p:cNvSpPr>
          <p:nvPr>
            <p:ph type="sldNum" sz="quarter" idx="12"/>
          </p:nvPr>
        </p:nvSpPr>
        <p:spPr/>
        <p:txBody>
          <a:bodyPr/>
          <a:lstStyle/>
          <a:p>
            <a:fld id="{8F3B4FF0-E43F-478C-8215-1F0C68ECEAF5}" type="slidenum">
              <a:rPr lang="ko-KR" altLang="en-US" smtClean="0"/>
              <a:t>‹#›</a:t>
            </a:fld>
            <a:endParaRPr lang="ko-KR" altLang="en-US"/>
          </a:p>
        </p:txBody>
      </p:sp>
      <p:sp>
        <p:nvSpPr>
          <p:cNvPr id="3" name="Content Placeholder 2"/>
          <p:cNvSpPr>
            <a:spLocks noGrp="1"/>
          </p:cNvSpPr>
          <p:nvPr>
            <p:ph idx="1"/>
          </p:nvPr>
        </p:nvSpPr>
        <p:spPr>
          <a:xfrm>
            <a:off x="609601" y="1600201"/>
            <a:ext cx="10813143" cy="4525963"/>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19" name="Title 18"/>
          <p:cNvSpPr>
            <a:spLocks noGrp="1"/>
          </p:cNvSpPr>
          <p:nvPr>
            <p:ph type="title"/>
          </p:nvPr>
        </p:nvSpPr>
        <p:spPr>
          <a:xfrm>
            <a:off x="609600" y="152400"/>
            <a:ext cx="10972800" cy="1143000"/>
          </a:xfrm>
        </p:spPr>
        <p:txBody>
          <a:bodyPr/>
          <a:lstStyle/>
          <a:p>
            <a:r>
              <a:rPr lang="ko-KR" altLang="en-US"/>
              <a:t>마스터 제목 스타일 편집</a:t>
            </a:r>
            <a:endParaRPr lang="en-US"/>
          </a:p>
        </p:txBody>
      </p:sp>
    </p:spTree>
    <p:extLst>
      <p:ext uri="{BB962C8B-B14F-4D97-AF65-F5344CB8AC3E}">
        <p14:creationId xmlns:p14="http://schemas.microsoft.com/office/powerpoint/2010/main" val="684369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19" name="Rectangle 18"/>
          <p:cNvSpPr/>
          <p:nvPr/>
        </p:nvSpPr>
        <p:spPr bwMode="gray">
          <a:xfrm>
            <a:off x="0" y="4718304"/>
            <a:ext cx="12192000" cy="1728216"/>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Text Placeholder 2"/>
          <p:cNvSpPr>
            <a:spLocks noGrp="1"/>
          </p:cNvSpPr>
          <p:nvPr>
            <p:ph type="body" idx="1"/>
          </p:nvPr>
        </p:nvSpPr>
        <p:spPr>
          <a:xfrm>
            <a:off x="609600" y="2999232"/>
            <a:ext cx="8388096" cy="1499616"/>
          </a:xfrm>
        </p:spPr>
        <p:txBody>
          <a:bodyPr anchor="b"/>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편집하려면 클릭</a:t>
            </a:r>
          </a:p>
        </p:txBody>
      </p:sp>
      <p:sp>
        <p:nvSpPr>
          <p:cNvPr id="4" name="Date Placeholder 3"/>
          <p:cNvSpPr>
            <a:spLocks noGrp="1"/>
          </p:cNvSpPr>
          <p:nvPr>
            <p:ph type="dt" sz="half" idx="10"/>
          </p:nvPr>
        </p:nvSpPr>
        <p:spPr/>
        <p:txBody>
          <a:bodyPr/>
          <a:lstStyle/>
          <a:p>
            <a:fld id="{718C2AF4-F33C-4A28-8A64-6E49A3E12211}" type="datetimeFigureOut">
              <a:rPr lang="ko-KR" altLang="en-US" smtClean="0"/>
              <a:t>2022. 9. 7.</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8F3B4FF0-E43F-478C-8215-1F0C68ECEAF5}" type="slidenum">
              <a:rPr lang="ko-KR" altLang="en-US" smtClean="0"/>
              <a:t>‹#›</a:t>
            </a:fld>
            <a:endParaRPr lang="ko-KR" altLang="en-US"/>
          </a:p>
        </p:txBody>
      </p:sp>
      <p:grpSp>
        <p:nvGrpSpPr>
          <p:cNvPr id="7" name="Group 6"/>
          <p:cNvGrpSpPr/>
          <p:nvPr/>
        </p:nvGrpSpPr>
        <p:grpSpPr bwMode="gray">
          <a:xfrm>
            <a:off x="9448800" y="3465576"/>
            <a:ext cx="984069" cy="1640146"/>
            <a:chOff x="6869341" y="609600"/>
            <a:chExt cx="738052" cy="1640146"/>
          </a:xfrm>
        </p:grpSpPr>
        <p:sp>
          <p:nvSpPr>
            <p:cNvPr id="8" name="Rectangle 7"/>
            <p:cNvSpPr/>
            <p:nvPr userDrawn="1"/>
          </p:nvSpPr>
          <p:spPr bwMode="gray">
            <a:xfrm rot="360000">
              <a:off x="7397081" y="748488"/>
              <a:ext cx="210312" cy="1444752"/>
            </a:xfrm>
            <a:prstGeom prst="rect">
              <a:avLst/>
            </a:prstGeom>
            <a:gradFill>
              <a:gsLst>
                <a:gs pos="0">
                  <a:schemeClr val="bg1">
                    <a:lumMod val="50000"/>
                  </a:schemeClr>
                </a:gs>
                <a:gs pos="35000">
                  <a:schemeClr val="bg1">
                    <a:lumMod val="50000"/>
                    <a:alpha val="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9" name="Group 18"/>
            <p:cNvGrpSpPr/>
            <p:nvPr userDrawn="1"/>
          </p:nvGrpSpPr>
          <p:grpSpPr bwMode="gray">
            <a:xfrm>
              <a:off x="6869341" y="609600"/>
              <a:ext cx="586829" cy="1640146"/>
              <a:chOff x="6850291" y="609600"/>
              <a:chExt cx="586829" cy="1640146"/>
            </a:xfrm>
          </p:grpSpPr>
          <p:sp>
            <p:nvSpPr>
              <p:cNvPr id="10" name="Rectangle 9"/>
              <p:cNvSpPr/>
              <p:nvPr userDrawn="1"/>
            </p:nvSpPr>
            <p:spPr bwMode="gray">
              <a:xfrm rot="360000">
                <a:off x="6934200" y="609600"/>
                <a:ext cx="502920" cy="5760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1" name="Rectangle 10"/>
              <p:cNvSpPr/>
              <p:nvPr userDrawn="1"/>
            </p:nvSpPr>
            <p:spPr bwMode="gray">
              <a:xfrm rot="360000">
                <a:off x="6850291" y="1179898"/>
                <a:ext cx="502920" cy="1069848"/>
              </a:xfrm>
              <a:prstGeom prst="rect">
                <a:avLst/>
              </a:prstGeom>
              <a:solidFill>
                <a:schemeClr val="accent1">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grpSp>
        <p:nvGrpSpPr>
          <p:cNvPr id="12" name="Group 11"/>
          <p:cNvGrpSpPr/>
          <p:nvPr/>
        </p:nvGrpSpPr>
        <p:grpSpPr bwMode="gray">
          <a:xfrm>
            <a:off x="10277857" y="3831336"/>
            <a:ext cx="1005068" cy="1637570"/>
            <a:chOff x="7946136" y="1106424"/>
            <a:chExt cx="753801" cy="1637570"/>
          </a:xfrm>
        </p:grpSpPr>
        <p:sp>
          <p:nvSpPr>
            <p:cNvPr id="13" name="Rectangle 12"/>
            <p:cNvSpPr/>
            <p:nvPr userDrawn="1"/>
          </p:nvSpPr>
          <p:spPr bwMode="gray">
            <a:xfrm rot="600000">
              <a:off x="8489625" y="1245312"/>
              <a:ext cx="210312" cy="1444752"/>
            </a:xfrm>
            <a:prstGeom prst="rect">
              <a:avLst/>
            </a:prstGeom>
            <a:gradFill>
              <a:gsLst>
                <a:gs pos="0">
                  <a:schemeClr val="bg1">
                    <a:lumMod val="50000"/>
                  </a:schemeClr>
                </a:gs>
                <a:gs pos="35000">
                  <a:schemeClr val="bg1">
                    <a:lumMod val="50000"/>
                    <a:alpha val="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Rectangle 13"/>
            <p:cNvSpPr/>
            <p:nvPr userDrawn="1"/>
          </p:nvSpPr>
          <p:spPr bwMode="gray">
            <a:xfrm rot="600000">
              <a:off x="8083296" y="1106424"/>
              <a:ext cx="502920" cy="5760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Rectangle 14"/>
            <p:cNvSpPr/>
            <p:nvPr userDrawn="1"/>
          </p:nvSpPr>
          <p:spPr bwMode="gray">
            <a:xfrm rot="600000">
              <a:off x="7946136" y="1674146"/>
              <a:ext cx="502920" cy="1069848"/>
            </a:xfrm>
            <a:prstGeom prst="rect">
              <a:avLst/>
            </a:prstGeom>
            <a:solidFill>
              <a:schemeClr val="accent2">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nvGrpSpPr>
          <p:cNvPr id="20" name="Group 19"/>
          <p:cNvGrpSpPr/>
          <p:nvPr/>
        </p:nvGrpSpPr>
        <p:grpSpPr bwMode="gray">
          <a:xfrm>
            <a:off x="0" y="4575048"/>
            <a:ext cx="12192000" cy="120460"/>
            <a:chOff x="0" y="1810512"/>
            <a:chExt cx="9144000" cy="120460"/>
          </a:xfrm>
        </p:grpSpPr>
        <p:cxnSp>
          <p:nvCxnSpPr>
            <p:cNvPr id="16" name="Straight Connector 15"/>
            <p:cNvCxnSpPr/>
            <p:nvPr userDrawn="1"/>
          </p:nvCxnSpPr>
          <p:spPr bwMode="gray">
            <a:xfrm>
              <a:off x="0" y="1810512"/>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bwMode="gray">
            <a:xfrm>
              <a:off x="0" y="1865376"/>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bwMode="gray">
            <a:xfrm>
              <a:off x="0" y="1929384"/>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grpSp>
      <p:grpSp>
        <p:nvGrpSpPr>
          <p:cNvPr id="21" name="Group 277"/>
          <p:cNvGrpSpPr>
            <a:grpSpLocks/>
          </p:cNvGrpSpPr>
          <p:nvPr/>
        </p:nvGrpSpPr>
        <p:grpSpPr bwMode="gray">
          <a:xfrm rot="5400000">
            <a:off x="605028" y="4872228"/>
            <a:ext cx="1069848" cy="1328928"/>
            <a:chOff x="42" y="4085"/>
            <a:chExt cx="224" cy="224"/>
          </a:xfrm>
          <a:solidFill>
            <a:schemeClr val="bg2">
              <a:alpha val="70000"/>
            </a:schemeClr>
          </a:solidFill>
        </p:grpSpPr>
        <p:sp>
          <p:nvSpPr>
            <p:cNvPr id="22" name="Freeform 278"/>
            <p:cNvSpPr>
              <a:spLocks/>
            </p:cNvSpPr>
            <p:nvPr userDrawn="1"/>
          </p:nvSpPr>
          <p:spPr bwMode="gray">
            <a:xfrm>
              <a:off x="89" y="4127"/>
              <a:ext cx="136" cy="142"/>
            </a:xfrm>
            <a:custGeom>
              <a:avLst/>
              <a:gdLst/>
              <a:ahLst/>
              <a:cxnLst>
                <a:cxn ang="0">
                  <a:pos x="226" y="24"/>
                </a:cxn>
                <a:cxn ang="0">
                  <a:pos x="7" y="311"/>
                </a:cxn>
                <a:cxn ang="0">
                  <a:pos x="30" y="389"/>
                </a:cxn>
                <a:cxn ang="0">
                  <a:pos x="124" y="402"/>
                </a:cxn>
                <a:cxn ang="0">
                  <a:pos x="193" y="317"/>
                </a:cxn>
                <a:cxn ang="0">
                  <a:pos x="193" y="524"/>
                </a:cxn>
                <a:cxn ang="0">
                  <a:pos x="276" y="585"/>
                </a:cxn>
                <a:cxn ang="0">
                  <a:pos x="363" y="522"/>
                </a:cxn>
                <a:cxn ang="0">
                  <a:pos x="363" y="305"/>
                </a:cxn>
                <a:cxn ang="0">
                  <a:pos x="447" y="405"/>
                </a:cxn>
                <a:cxn ang="0">
                  <a:pos x="534" y="398"/>
                </a:cxn>
                <a:cxn ang="0">
                  <a:pos x="562" y="320"/>
                </a:cxn>
                <a:cxn ang="0">
                  <a:pos x="331" y="17"/>
                </a:cxn>
                <a:cxn ang="0">
                  <a:pos x="280" y="2"/>
                </a:cxn>
                <a:cxn ang="0">
                  <a:pos x="226" y="24"/>
                </a:cxn>
              </a:cxnLst>
              <a:rect l="0" t="0" r="r" b="b"/>
              <a:pathLst>
                <a:path w="562" h="587">
                  <a:moveTo>
                    <a:pt x="226" y="24"/>
                  </a:moveTo>
                  <a:cubicBezTo>
                    <a:pt x="181" y="76"/>
                    <a:pt x="40" y="250"/>
                    <a:pt x="7" y="311"/>
                  </a:cubicBezTo>
                  <a:cubicBezTo>
                    <a:pt x="0" y="350"/>
                    <a:pt x="11" y="361"/>
                    <a:pt x="30" y="389"/>
                  </a:cubicBezTo>
                  <a:cubicBezTo>
                    <a:pt x="49" y="417"/>
                    <a:pt x="87" y="422"/>
                    <a:pt x="124" y="402"/>
                  </a:cubicBezTo>
                  <a:lnTo>
                    <a:pt x="193" y="317"/>
                  </a:lnTo>
                  <a:lnTo>
                    <a:pt x="193" y="524"/>
                  </a:lnTo>
                  <a:cubicBezTo>
                    <a:pt x="207" y="569"/>
                    <a:pt x="248" y="585"/>
                    <a:pt x="276" y="585"/>
                  </a:cubicBezTo>
                  <a:cubicBezTo>
                    <a:pt x="315" y="587"/>
                    <a:pt x="350" y="568"/>
                    <a:pt x="363" y="522"/>
                  </a:cubicBezTo>
                  <a:lnTo>
                    <a:pt x="363" y="305"/>
                  </a:lnTo>
                  <a:lnTo>
                    <a:pt x="447" y="405"/>
                  </a:lnTo>
                  <a:cubicBezTo>
                    <a:pt x="475" y="420"/>
                    <a:pt x="515" y="412"/>
                    <a:pt x="534" y="398"/>
                  </a:cubicBezTo>
                  <a:cubicBezTo>
                    <a:pt x="553" y="384"/>
                    <a:pt x="562" y="357"/>
                    <a:pt x="562" y="320"/>
                  </a:cubicBezTo>
                  <a:cubicBezTo>
                    <a:pt x="446" y="168"/>
                    <a:pt x="331" y="17"/>
                    <a:pt x="331" y="17"/>
                  </a:cubicBezTo>
                  <a:cubicBezTo>
                    <a:pt x="303" y="0"/>
                    <a:pt x="296" y="2"/>
                    <a:pt x="280" y="2"/>
                  </a:cubicBezTo>
                  <a:cubicBezTo>
                    <a:pt x="264" y="2"/>
                    <a:pt x="247" y="6"/>
                    <a:pt x="226" y="24"/>
                  </a:cubicBezTo>
                  <a:close/>
                </a:path>
              </a:pathLst>
            </a:custGeom>
            <a:grpFill/>
            <a:ln w="9525" cap="flat" cmpd="sng">
              <a:noFill/>
              <a:prstDash val="solid"/>
              <a:round/>
              <a:headEnd/>
              <a:tailEnd/>
            </a:ln>
            <a:effectLst/>
          </p:spPr>
          <p:txBody>
            <a:bodyPr/>
            <a:lstStyle/>
            <a:p>
              <a:endParaRPr lang="en-US" sz="1800"/>
            </a:p>
          </p:txBody>
        </p:sp>
        <p:sp>
          <p:nvSpPr>
            <p:cNvPr id="23" name="AutoShape 279"/>
            <p:cNvSpPr>
              <a:spLocks noChangeArrowheads="1"/>
            </p:cNvSpPr>
            <p:nvPr userDrawn="1"/>
          </p:nvSpPr>
          <p:spPr bwMode="gray">
            <a:xfrm>
              <a:off x="42" y="4085"/>
              <a:ext cx="224" cy="224"/>
            </a:xfrm>
            <a:custGeom>
              <a:avLst/>
              <a:gdLst>
                <a:gd name="G0" fmla="+- 2121 0 0"/>
                <a:gd name="G1" fmla="+- 21600 0 2121"/>
                <a:gd name="G2" fmla="+- 21600 0 21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121" y="10800"/>
                  </a:moveTo>
                  <a:cubicBezTo>
                    <a:pt x="2121" y="15593"/>
                    <a:pt x="6007" y="19479"/>
                    <a:pt x="10800" y="19479"/>
                  </a:cubicBezTo>
                  <a:cubicBezTo>
                    <a:pt x="15593" y="19479"/>
                    <a:pt x="19479" y="15593"/>
                    <a:pt x="19479" y="10800"/>
                  </a:cubicBezTo>
                  <a:cubicBezTo>
                    <a:pt x="19479" y="6007"/>
                    <a:pt x="15593" y="2121"/>
                    <a:pt x="10800" y="2121"/>
                  </a:cubicBezTo>
                  <a:cubicBezTo>
                    <a:pt x="6007" y="2121"/>
                    <a:pt x="2121" y="6007"/>
                    <a:pt x="2121" y="10800"/>
                  </a:cubicBezTo>
                  <a:close/>
                </a:path>
              </a:pathLst>
            </a:custGeom>
            <a:grpFill/>
            <a:ln w="9525" algn="ctr">
              <a:noFill/>
              <a:round/>
              <a:headEnd/>
              <a:tailEnd/>
            </a:ln>
            <a:effectLst/>
          </p:spPr>
          <p:txBody>
            <a:bodyPr wrap="none" anchor="ctr"/>
            <a:lstStyle/>
            <a:p>
              <a:endParaRPr lang="en-US" sz="1800"/>
            </a:p>
          </p:txBody>
        </p:sp>
      </p:grpSp>
      <p:sp>
        <p:nvSpPr>
          <p:cNvPr id="2" name="Title 1"/>
          <p:cNvSpPr>
            <a:spLocks noGrp="1"/>
          </p:cNvSpPr>
          <p:nvPr>
            <p:ph type="title"/>
          </p:nvPr>
        </p:nvSpPr>
        <p:spPr>
          <a:xfrm>
            <a:off x="1999488" y="4855465"/>
            <a:ext cx="9314688" cy="1362075"/>
          </a:xfrm>
        </p:spPr>
        <p:txBody>
          <a:bodyPr anchor="ctr"/>
          <a:lstStyle>
            <a:lvl1pPr algn="l">
              <a:defRPr sz="4000" b="1" cap="all"/>
            </a:lvl1pPr>
          </a:lstStyle>
          <a:p>
            <a:r>
              <a:rPr lang="ko-KR" altLang="en-US"/>
              <a:t>마스터 제목 스타일 편집</a:t>
            </a:r>
            <a:endParaRPr lang="en-US"/>
          </a:p>
        </p:txBody>
      </p:sp>
    </p:spTree>
    <p:extLst>
      <p:ext uri="{BB962C8B-B14F-4D97-AF65-F5344CB8AC3E}">
        <p14:creationId xmlns:p14="http://schemas.microsoft.com/office/powerpoint/2010/main" val="2854654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콘텐츠 2개">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70560" y="1600199"/>
            <a:ext cx="5145024" cy="452628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Content Placeholder 3"/>
          <p:cNvSpPr>
            <a:spLocks noGrp="1"/>
          </p:cNvSpPr>
          <p:nvPr>
            <p:ph sz="half" idx="2"/>
          </p:nvPr>
        </p:nvSpPr>
        <p:spPr>
          <a:xfrm>
            <a:off x="5998464" y="1600199"/>
            <a:ext cx="5145024" cy="452628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Date Placeholder 4"/>
          <p:cNvSpPr>
            <a:spLocks noGrp="1"/>
          </p:cNvSpPr>
          <p:nvPr>
            <p:ph type="dt" sz="half" idx="10"/>
          </p:nvPr>
        </p:nvSpPr>
        <p:spPr/>
        <p:txBody>
          <a:bodyPr/>
          <a:lstStyle/>
          <a:p>
            <a:fld id="{718C2AF4-F33C-4A28-8A64-6E49A3E12211}" type="datetimeFigureOut">
              <a:rPr lang="ko-KR" altLang="en-US" smtClean="0"/>
              <a:t>2022. 9. 7.</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8" name="Rectangle 7"/>
          <p:cNvSpPr/>
          <p:nvPr/>
        </p:nvSpPr>
        <p:spPr bwMode="gray">
          <a:xfrm>
            <a:off x="11472672" y="0"/>
            <a:ext cx="719328"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Rectangle 8"/>
          <p:cNvSpPr/>
          <p:nvPr/>
        </p:nvSpPr>
        <p:spPr bwMode="gray">
          <a:xfrm>
            <a:off x="11460480" y="0"/>
            <a:ext cx="524256" cy="6858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2" name="Group 9"/>
          <p:cNvGrpSpPr/>
          <p:nvPr/>
        </p:nvGrpSpPr>
        <p:grpSpPr bwMode="gray">
          <a:xfrm>
            <a:off x="10692384" y="246889"/>
            <a:ext cx="1426464" cy="490035"/>
            <a:chOff x="8019288" y="246888"/>
            <a:chExt cx="1069848" cy="490035"/>
          </a:xfrm>
        </p:grpSpPr>
        <p:sp>
          <p:nvSpPr>
            <p:cNvPr id="11" name="Freeform 10"/>
            <p:cNvSpPr/>
            <p:nvPr userDrawn="1"/>
          </p:nvSpPr>
          <p:spPr bwMode="gray">
            <a:xfrm rot="4680000">
              <a:off x="8513063" y="174567"/>
              <a:ext cx="137160" cy="987552"/>
            </a:xfrm>
            <a:custGeom>
              <a:avLst/>
              <a:gdLst>
                <a:gd name="connsiteX0" fmla="*/ 0 w 210312"/>
                <a:gd name="connsiteY0" fmla="*/ 0 h 4233101"/>
                <a:gd name="connsiteX1" fmla="*/ 210312 w 210312"/>
                <a:gd name="connsiteY1" fmla="*/ 0 h 4233101"/>
                <a:gd name="connsiteX2" fmla="*/ 210312 w 210312"/>
                <a:gd name="connsiteY2" fmla="*/ 4233101 h 4233101"/>
                <a:gd name="connsiteX3" fmla="*/ 0 w 210312"/>
                <a:gd name="connsiteY3" fmla="*/ 4233101 h 4233101"/>
                <a:gd name="connsiteX4" fmla="*/ 0 w 210312"/>
                <a:gd name="connsiteY4" fmla="*/ 0 h 4233101"/>
                <a:gd name="connsiteX0" fmla="*/ 0 w 210312"/>
                <a:gd name="connsiteY0" fmla="*/ 0 h 4233101"/>
                <a:gd name="connsiteX1" fmla="*/ 210312 w 210312"/>
                <a:gd name="connsiteY1" fmla="*/ 0 h 4233101"/>
                <a:gd name="connsiteX2" fmla="*/ 0 w 210312"/>
                <a:gd name="connsiteY2" fmla="*/ 4233101 h 4233101"/>
                <a:gd name="connsiteX3" fmla="*/ 0 w 210312"/>
                <a:gd name="connsiteY3" fmla="*/ 0 h 4233101"/>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25745 w 97753"/>
                <a:gd name="connsiteY0" fmla="*/ 1 h 4233102"/>
                <a:gd name="connsiteX1" fmla="*/ 97753 w 97753"/>
                <a:gd name="connsiteY1" fmla="*/ 61420 h 4233102"/>
                <a:gd name="connsiteX2" fmla="*/ 25745 w 97753"/>
                <a:gd name="connsiteY2" fmla="*/ 4233102 h 4233102"/>
                <a:gd name="connsiteX3" fmla="*/ 25745 w 97753"/>
                <a:gd name="connsiteY3" fmla="*/ 1 h 42331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14176 w 87451"/>
                <a:gd name="connsiteY0" fmla="*/ 8201 h 4241302"/>
                <a:gd name="connsiteX1" fmla="*/ 87451 w 87451"/>
                <a:gd name="connsiteY1" fmla="*/ 0 h 4241302"/>
                <a:gd name="connsiteX2" fmla="*/ 14176 w 87451"/>
                <a:gd name="connsiteY2" fmla="*/ 4241302 h 4241302"/>
                <a:gd name="connsiteX3" fmla="*/ 14176 w 87451"/>
                <a:gd name="connsiteY3" fmla="*/ 8201 h 4241302"/>
                <a:gd name="connsiteX0" fmla="*/ 14176 w 87451"/>
                <a:gd name="connsiteY0" fmla="*/ 8201 h 4001504"/>
                <a:gd name="connsiteX1" fmla="*/ 87451 w 87451"/>
                <a:gd name="connsiteY1" fmla="*/ 0 h 4001504"/>
                <a:gd name="connsiteX2" fmla="*/ 18941 w 87451"/>
                <a:gd name="connsiteY2" fmla="*/ 4001504 h 4001504"/>
                <a:gd name="connsiteX3" fmla="*/ 14176 w 87451"/>
                <a:gd name="connsiteY3" fmla="*/ 8201 h 4001504"/>
                <a:gd name="connsiteX0" fmla="*/ 14176 w 87451"/>
                <a:gd name="connsiteY0" fmla="*/ 8201 h 3875955"/>
                <a:gd name="connsiteX1" fmla="*/ 87451 w 87451"/>
                <a:gd name="connsiteY1" fmla="*/ 0 h 3875955"/>
                <a:gd name="connsiteX2" fmla="*/ 7278 w 87451"/>
                <a:gd name="connsiteY2" fmla="*/ 3875955 h 3875955"/>
                <a:gd name="connsiteX3" fmla="*/ 14176 w 87451"/>
                <a:gd name="connsiteY3" fmla="*/ 8201 h 3875955"/>
                <a:gd name="connsiteX0" fmla="*/ 14176 w 87451"/>
                <a:gd name="connsiteY0" fmla="*/ 8201 h 3961135"/>
                <a:gd name="connsiteX1" fmla="*/ 87451 w 87451"/>
                <a:gd name="connsiteY1" fmla="*/ 0 h 3961135"/>
                <a:gd name="connsiteX2" fmla="*/ 16239 w 87451"/>
                <a:gd name="connsiteY2" fmla="*/ 3961135 h 3961135"/>
                <a:gd name="connsiteX3" fmla="*/ 14176 w 87451"/>
                <a:gd name="connsiteY3" fmla="*/ 8201 h 3961135"/>
              </a:gdLst>
              <a:ahLst/>
              <a:cxnLst>
                <a:cxn ang="0">
                  <a:pos x="connsiteX0" y="connsiteY0"/>
                </a:cxn>
                <a:cxn ang="0">
                  <a:pos x="connsiteX1" y="connsiteY1"/>
                </a:cxn>
                <a:cxn ang="0">
                  <a:pos x="connsiteX2" y="connsiteY2"/>
                </a:cxn>
                <a:cxn ang="0">
                  <a:pos x="connsiteX3" y="connsiteY3"/>
                </a:cxn>
              </a:cxnLst>
              <a:rect l="l" t="t" r="r" b="b"/>
              <a:pathLst>
                <a:path w="87451" h="3961135">
                  <a:moveTo>
                    <a:pt x="14176" y="8201"/>
                  </a:moveTo>
                  <a:lnTo>
                    <a:pt x="87451" y="0"/>
                  </a:lnTo>
                  <a:cubicBezTo>
                    <a:pt x="0" y="2301293"/>
                    <a:pt x="31791" y="2848354"/>
                    <a:pt x="16239" y="3961135"/>
                  </a:cubicBezTo>
                  <a:cubicBezTo>
                    <a:pt x="14651" y="2630034"/>
                    <a:pt x="15764" y="1339302"/>
                    <a:pt x="14176" y="8201"/>
                  </a:cubicBezTo>
                  <a:close/>
                </a:path>
              </a:pathLst>
            </a:custGeom>
            <a:gradFill flip="none" rotWithShape="1">
              <a:gsLst>
                <a:gs pos="0">
                  <a:schemeClr val="bg1">
                    <a:lumMod val="50000"/>
                  </a:schemeClr>
                </a:gs>
                <a:gs pos="100000">
                  <a:schemeClr val="bg1">
                    <a:lumMod val="50000"/>
                    <a:alpha val="5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Rectangle 11"/>
            <p:cNvSpPr/>
            <p:nvPr userDrawn="1"/>
          </p:nvSpPr>
          <p:spPr bwMode="gray">
            <a:xfrm rot="4680000">
              <a:off x="8750808" y="210312"/>
              <a:ext cx="301752" cy="374904"/>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ectangle 12"/>
            <p:cNvSpPr/>
            <p:nvPr userDrawn="1"/>
          </p:nvSpPr>
          <p:spPr bwMode="gray">
            <a:xfrm rot="4680000">
              <a:off x="8220456" y="155448"/>
              <a:ext cx="301752" cy="70408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cxnSp>
        <p:nvCxnSpPr>
          <p:cNvPr id="14" name="Straight Connector 13"/>
          <p:cNvCxnSpPr/>
          <p:nvPr/>
        </p:nvCxnSpPr>
        <p:spPr bwMode="gray">
          <a:xfrm>
            <a:off x="0" y="1316736"/>
            <a:ext cx="11436096"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sp>
        <p:nvSpPr>
          <p:cNvPr id="7" name="Slide Number Placeholder 6"/>
          <p:cNvSpPr>
            <a:spLocks noGrp="1"/>
          </p:cNvSpPr>
          <p:nvPr>
            <p:ph type="sldNum" sz="quarter" idx="12"/>
          </p:nvPr>
        </p:nvSpPr>
        <p:spPr/>
        <p:txBody>
          <a:bodyPr/>
          <a:lstStyle/>
          <a:p>
            <a:fld id="{8F3B4FF0-E43F-478C-8215-1F0C68ECEAF5}" type="slidenum">
              <a:rPr lang="ko-KR" altLang="en-US" smtClean="0"/>
              <a:t>‹#›</a:t>
            </a:fld>
            <a:endParaRPr lang="ko-KR" altLang="en-US"/>
          </a:p>
        </p:txBody>
      </p:sp>
      <p:sp>
        <p:nvSpPr>
          <p:cNvPr id="15" name="Title 14"/>
          <p:cNvSpPr>
            <a:spLocks noGrp="1"/>
          </p:cNvSpPr>
          <p:nvPr>
            <p:ph type="title"/>
          </p:nvPr>
        </p:nvSpPr>
        <p:spPr>
          <a:xfrm>
            <a:off x="609600" y="152400"/>
            <a:ext cx="10972800" cy="1143000"/>
          </a:xfrm>
        </p:spPr>
        <p:txBody>
          <a:bodyPr/>
          <a:lstStyle/>
          <a:p>
            <a:r>
              <a:rPr lang="ko-KR" altLang="en-US"/>
              <a:t>마스터 제목 스타일 편집</a:t>
            </a:r>
            <a:endParaRPr lang="en-US"/>
          </a:p>
        </p:txBody>
      </p:sp>
    </p:spTree>
    <p:extLst>
      <p:ext uri="{BB962C8B-B14F-4D97-AF65-F5344CB8AC3E}">
        <p14:creationId xmlns:p14="http://schemas.microsoft.com/office/powerpoint/2010/main" val="4161897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비교">
    <p:spTree>
      <p:nvGrpSpPr>
        <p:cNvPr id="1" name=""/>
        <p:cNvGrpSpPr/>
        <p:nvPr/>
      </p:nvGrpSpPr>
      <p:grpSpPr>
        <a:xfrm>
          <a:off x="0" y="0"/>
          <a:ext cx="0" cy="0"/>
          <a:chOff x="0" y="0"/>
          <a:chExt cx="0" cy="0"/>
        </a:xfrm>
      </p:grpSpPr>
      <p:sp>
        <p:nvSpPr>
          <p:cNvPr id="10" name="Rectangle 9"/>
          <p:cNvSpPr/>
          <p:nvPr/>
        </p:nvSpPr>
        <p:spPr bwMode="gray">
          <a:xfrm>
            <a:off x="0" y="0"/>
            <a:ext cx="12192000" cy="1143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Text Placeholder 2"/>
          <p:cNvSpPr>
            <a:spLocks noGrp="1"/>
          </p:cNvSpPr>
          <p:nvPr>
            <p:ph type="body" idx="1"/>
          </p:nvPr>
        </p:nvSpPr>
        <p:spPr>
          <a:xfrm>
            <a:off x="573024" y="1535113"/>
            <a:ext cx="5242560" cy="639762"/>
          </a:xfrm>
          <a:solidFill>
            <a:srgbClr val="77933C">
              <a:alpha val="20000"/>
            </a:srgbClr>
          </a:solidFill>
          <a:ln>
            <a:solidFill>
              <a:schemeClr val="accent3">
                <a:lumMod val="60000"/>
                <a:lumOff val="40000"/>
              </a:schemeClr>
            </a:solidFill>
          </a:ln>
        </p:spPr>
        <p:txBody>
          <a:bodyPr anchor="ctr"/>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573024" y="2267712"/>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Text Placeholder 4"/>
          <p:cNvSpPr>
            <a:spLocks noGrp="1"/>
          </p:cNvSpPr>
          <p:nvPr>
            <p:ph type="body" sz="quarter" idx="3"/>
          </p:nvPr>
        </p:nvSpPr>
        <p:spPr>
          <a:xfrm>
            <a:off x="6376416" y="1535113"/>
            <a:ext cx="5242560" cy="639762"/>
          </a:xfrm>
          <a:solidFill>
            <a:srgbClr val="E46C0A">
              <a:alpha val="20000"/>
            </a:srgbClr>
          </a:solidFill>
          <a:ln>
            <a:solidFill>
              <a:schemeClr val="accent6">
                <a:lumMod val="60000"/>
                <a:lumOff val="40000"/>
              </a:schemeClr>
            </a:solidFill>
          </a:ln>
        </p:spPr>
        <p:txBody>
          <a:bodyPr anchor="ctr"/>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Content Placeholder 5"/>
          <p:cNvSpPr>
            <a:spLocks noGrp="1"/>
          </p:cNvSpPr>
          <p:nvPr>
            <p:ph sz="quarter" idx="4"/>
          </p:nvPr>
        </p:nvSpPr>
        <p:spPr>
          <a:xfrm>
            <a:off x="6376416" y="2267712"/>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7" name="Date Placeholder 6"/>
          <p:cNvSpPr>
            <a:spLocks noGrp="1"/>
          </p:cNvSpPr>
          <p:nvPr>
            <p:ph type="dt" sz="half" idx="10"/>
          </p:nvPr>
        </p:nvSpPr>
        <p:spPr/>
        <p:txBody>
          <a:bodyPr/>
          <a:lstStyle/>
          <a:p>
            <a:fld id="{718C2AF4-F33C-4A28-8A64-6E49A3E12211}" type="datetimeFigureOut">
              <a:rPr lang="ko-KR" altLang="en-US" smtClean="0"/>
              <a:t>2022. 9. 7.</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8F3B4FF0-E43F-478C-8215-1F0C68ECEAF5}" type="slidenum">
              <a:rPr lang="ko-KR" altLang="en-US" smtClean="0"/>
              <a:t>‹#›</a:t>
            </a:fld>
            <a:endParaRPr lang="ko-KR" altLang="en-US"/>
          </a:p>
        </p:txBody>
      </p:sp>
      <p:grpSp>
        <p:nvGrpSpPr>
          <p:cNvPr id="2" name="Group 10"/>
          <p:cNvGrpSpPr/>
          <p:nvPr/>
        </p:nvGrpSpPr>
        <p:grpSpPr bwMode="gray">
          <a:xfrm>
            <a:off x="0" y="1143000"/>
            <a:ext cx="12192000" cy="120460"/>
            <a:chOff x="0" y="1810512"/>
            <a:chExt cx="9144000" cy="120460"/>
          </a:xfrm>
        </p:grpSpPr>
        <p:cxnSp>
          <p:nvCxnSpPr>
            <p:cNvPr id="12" name="Straight Connector 11"/>
            <p:cNvCxnSpPr/>
            <p:nvPr userDrawn="1"/>
          </p:nvCxnSpPr>
          <p:spPr bwMode="gray">
            <a:xfrm>
              <a:off x="0" y="1810512"/>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bwMode="gray">
            <a:xfrm>
              <a:off x="0" y="1865376"/>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bwMode="gray">
            <a:xfrm>
              <a:off x="0" y="1929384"/>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grpSp>
      <p:grpSp>
        <p:nvGrpSpPr>
          <p:cNvPr id="11" name="Group 277"/>
          <p:cNvGrpSpPr>
            <a:grpSpLocks/>
          </p:cNvGrpSpPr>
          <p:nvPr/>
        </p:nvGrpSpPr>
        <p:grpSpPr bwMode="gray">
          <a:xfrm rot="5400000">
            <a:off x="484632" y="39624"/>
            <a:ext cx="932688" cy="1146048"/>
            <a:chOff x="42" y="4085"/>
            <a:chExt cx="224" cy="224"/>
          </a:xfrm>
          <a:solidFill>
            <a:schemeClr val="bg2">
              <a:alpha val="70000"/>
            </a:schemeClr>
          </a:solidFill>
        </p:grpSpPr>
        <p:sp>
          <p:nvSpPr>
            <p:cNvPr id="16" name="Freeform 278"/>
            <p:cNvSpPr>
              <a:spLocks/>
            </p:cNvSpPr>
            <p:nvPr userDrawn="1"/>
          </p:nvSpPr>
          <p:spPr bwMode="gray">
            <a:xfrm>
              <a:off x="89" y="4127"/>
              <a:ext cx="136" cy="142"/>
            </a:xfrm>
            <a:custGeom>
              <a:avLst/>
              <a:gdLst/>
              <a:ahLst/>
              <a:cxnLst>
                <a:cxn ang="0">
                  <a:pos x="226" y="24"/>
                </a:cxn>
                <a:cxn ang="0">
                  <a:pos x="7" y="311"/>
                </a:cxn>
                <a:cxn ang="0">
                  <a:pos x="30" y="389"/>
                </a:cxn>
                <a:cxn ang="0">
                  <a:pos x="124" y="402"/>
                </a:cxn>
                <a:cxn ang="0">
                  <a:pos x="193" y="317"/>
                </a:cxn>
                <a:cxn ang="0">
                  <a:pos x="193" y="524"/>
                </a:cxn>
                <a:cxn ang="0">
                  <a:pos x="276" y="585"/>
                </a:cxn>
                <a:cxn ang="0">
                  <a:pos x="363" y="522"/>
                </a:cxn>
                <a:cxn ang="0">
                  <a:pos x="363" y="305"/>
                </a:cxn>
                <a:cxn ang="0">
                  <a:pos x="447" y="405"/>
                </a:cxn>
                <a:cxn ang="0">
                  <a:pos x="534" y="398"/>
                </a:cxn>
                <a:cxn ang="0">
                  <a:pos x="562" y="320"/>
                </a:cxn>
                <a:cxn ang="0">
                  <a:pos x="331" y="17"/>
                </a:cxn>
                <a:cxn ang="0">
                  <a:pos x="280" y="2"/>
                </a:cxn>
                <a:cxn ang="0">
                  <a:pos x="226" y="24"/>
                </a:cxn>
              </a:cxnLst>
              <a:rect l="0" t="0" r="r" b="b"/>
              <a:pathLst>
                <a:path w="562" h="587">
                  <a:moveTo>
                    <a:pt x="226" y="24"/>
                  </a:moveTo>
                  <a:cubicBezTo>
                    <a:pt x="181" y="76"/>
                    <a:pt x="40" y="250"/>
                    <a:pt x="7" y="311"/>
                  </a:cubicBezTo>
                  <a:cubicBezTo>
                    <a:pt x="0" y="350"/>
                    <a:pt x="11" y="361"/>
                    <a:pt x="30" y="389"/>
                  </a:cubicBezTo>
                  <a:cubicBezTo>
                    <a:pt x="49" y="417"/>
                    <a:pt x="87" y="422"/>
                    <a:pt x="124" y="402"/>
                  </a:cubicBezTo>
                  <a:lnTo>
                    <a:pt x="193" y="317"/>
                  </a:lnTo>
                  <a:lnTo>
                    <a:pt x="193" y="524"/>
                  </a:lnTo>
                  <a:cubicBezTo>
                    <a:pt x="207" y="569"/>
                    <a:pt x="248" y="585"/>
                    <a:pt x="276" y="585"/>
                  </a:cubicBezTo>
                  <a:cubicBezTo>
                    <a:pt x="315" y="587"/>
                    <a:pt x="350" y="568"/>
                    <a:pt x="363" y="522"/>
                  </a:cubicBezTo>
                  <a:lnTo>
                    <a:pt x="363" y="305"/>
                  </a:lnTo>
                  <a:lnTo>
                    <a:pt x="447" y="405"/>
                  </a:lnTo>
                  <a:cubicBezTo>
                    <a:pt x="475" y="420"/>
                    <a:pt x="515" y="412"/>
                    <a:pt x="534" y="398"/>
                  </a:cubicBezTo>
                  <a:cubicBezTo>
                    <a:pt x="553" y="384"/>
                    <a:pt x="562" y="357"/>
                    <a:pt x="562" y="320"/>
                  </a:cubicBezTo>
                  <a:cubicBezTo>
                    <a:pt x="446" y="168"/>
                    <a:pt x="331" y="17"/>
                    <a:pt x="331" y="17"/>
                  </a:cubicBezTo>
                  <a:cubicBezTo>
                    <a:pt x="303" y="0"/>
                    <a:pt x="296" y="2"/>
                    <a:pt x="280" y="2"/>
                  </a:cubicBezTo>
                  <a:cubicBezTo>
                    <a:pt x="264" y="2"/>
                    <a:pt x="247" y="6"/>
                    <a:pt x="226" y="24"/>
                  </a:cubicBezTo>
                  <a:close/>
                </a:path>
              </a:pathLst>
            </a:custGeom>
            <a:grpFill/>
            <a:ln w="9525" cap="flat" cmpd="sng">
              <a:noFill/>
              <a:prstDash val="solid"/>
              <a:round/>
              <a:headEnd/>
              <a:tailEnd/>
            </a:ln>
            <a:effectLst/>
          </p:spPr>
          <p:txBody>
            <a:bodyPr/>
            <a:lstStyle/>
            <a:p>
              <a:endParaRPr lang="en-US" sz="1800"/>
            </a:p>
          </p:txBody>
        </p:sp>
        <p:sp>
          <p:nvSpPr>
            <p:cNvPr id="17" name="AutoShape 279"/>
            <p:cNvSpPr>
              <a:spLocks noChangeArrowheads="1"/>
            </p:cNvSpPr>
            <p:nvPr userDrawn="1"/>
          </p:nvSpPr>
          <p:spPr bwMode="gray">
            <a:xfrm>
              <a:off x="42" y="4085"/>
              <a:ext cx="224" cy="224"/>
            </a:xfrm>
            <a:custGeom>
              <a:avLst/>
              <a:gdLst>
                <a:gd name="G0" fmla="+- 2121 0 0"/>
                <a:gd name="G1" fmla="+- 21600 0 2121"/>
                <a:gd name="G2" fmla="+- 21600 0 21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121" y="10800"/>
                  </a:moveTo>
                  <a:cubicBezTo>
                    <a:pt x="2121" y="15593"/>
                    <a:pt x="6007" y="19479"/>
                    <a:pt x="10800" y="19479"/>
                  </a:cubicBezTo>
                  <a:cubicBezTo>
                    <a:pt x="15593" y="19479"/>
                    <a:pt x="19479" y="15593"/>
                    <a:pt x="19479" y="10800"/>
                  </a:cubicBezTo>
                  <a:cubicBezTo>
                    <a:pt x="19479" y="6007"/>
                    <a:pt x="15593" y="2121"/>
                    <a:pt x="10800" y="2121"/>
                  </a:cubicBezTo>
                  <a:cubicBezTo>
                    <a:pt x="6007" y="2121"/>
                    <a:pt x="2121" y="6007"/>
                    <a:pt x="2121" y="10800"/>
                  </a:cubicBezTo>
                  <a:close/>
                </a:path>
              </a:pathLst>
            </a:custGeom>
            <a:grpFill/>
            <a:ln w="9525" algn="ctr">
              <a:noFill/>
              <a:round/>
              <a:headEnd/>
              <a:tailEnd/>
            </a:ln>
            <a:effectLst/>
          </p:spPr>
          <p:txBody>
            <a:bodyPr wrap="none" anchor="ctr"/>
            <a:lstStyle/>
            <a:p>
              <a:endParaRPr lang="en-US" sz="1800"/>
            </a:p>
          </p:txBody>
        </p:sp>
      </p:grpSp>
      <p:sp>
        <p:nvSpPr>
          <p:cNvPr id="18" name="Title 17"/>
          <p:cNvSpPr>
            <a:spLocks noGrp="1"/>
          </p:cNvSpPr>
          <p:nvPr>
            <p:ph type="title"/>
          </p:nvPr>
        </p:nvSpPr>
        <p:spPr>
          <a:xfrm>
            <a:off x="1426464" y="146304"/>
            <a:ext cx="9241536" cy="996696"/>
          </a:xfrm>
        </p:spPr>
        <p:txBody>
          <a:bodyPr/>
          <a:lstStyle/>
          <a:p>
            <a:r>
              <a:rPr lang="ko-KR" altLang="en-US"/>
              <a:t>마스터 제목 스타일 편집</a:t>
            </a:r>
            <a:endParaRPr lang="en-US"/>
          </a:p>
        </p:txBody>
      </p:sp>
    </p:spTree>
    <p:extLst>
      <p:ext uri="{BB962C8B-B14F-4D97-AF65-F5344CB8AC3E}">
        <p14:creationId xmlns:p14="http://schemas.microsoft.com/office/powerpoint/2010/main" val="4175689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Date Placeholder 2"/>
          <p:cNvSpPr>
            <a:spLocks noGrp="1"/>
          </p:cNvSpPr>
          <p:nvPr>
            <p:ph type="dt" sz="half" idx="10"/>
          </p:nvPr>
        </p:nvSpPr>
        <p:spPr/>
        <p:txBody>
          <a:bodyPr/>
          <a:lstStyle/>
          <a:p>
            <a:fld id="{718C2AF4-F33C-4A28-8A64-6E49A3E12211}" type="datetimeFigureOut">
              <a:rPr lang="ko-KR" altLang="en-US" smtClean="0"/>
              <a:t>2022. 9. 7.</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8F3B4FF0-E43F-478C-8215-1F0C68ECEAF5}" type="slidenum">
              <a:rPr lang="ko-KR" altLang="en-US" smtClean="0"/>
              <a:t>‹#›</a:t>
            </a:fld>
            <a:endParaRPr lang="ko-KR" altLang="en-US"/>
          </a:p>
        </p:txBody>
      </p:sp>
    </p:spTree>
    <p:extLst>
      <p:ext uri="{BB962C8B-B14F-4D97-AF65-F5344CB8AC3E}">
        <p14:creationId xmlns:p14="http://schemas.microsoft.com/office/powerpoint/2010/main" val="1567647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8C2AF4-F33C-4A28-8A64-6E49A3E12211}" type="datetimeFigureOut">
              <a:rPr lang="ko-KR" altLang="en-US" smtClean="0"/>
              <a:t>2022. 9. 7.</a:t>
            </a:fld>
            <a:endParaRPr lang="ko-KR" altLang="en-US"/>
          </a:p>
        </p:txBody>
      </p:sp>
      <p:sp>
        <p:nvSpPr>
          <p:cNvPr id="3" name="Footer Placeholder 2"/>
          <p:cNvSpPr>
            <a:spLocks noGrp="1"/>
          </p:cNvSpPr>
          <p:nvPr>
            <p:ph type="ftr" sz="quarter" idx="11"/>
          </p:nvPr>
        </p:nvSpPr>
        <p:spPr/>
        <p:txBody>
          <a:bodyPr/>
          <a:lstStyle/>
          <a:p>
            <a:endParaRPr lang="ko-KR" altLang="en-US"/>
          </a:p>
        </p:txBody>
      </p:sp>
      <p:sp>
        <p:nvSpPr>
          <p:cNvPr id="4" name="Slide Number Placeholder 3"/>
          <p:cNvSpPr>
            <a:spLocks noGrp="1"/>
          </p:cNvSpPr>
          <p:nvPr>
            <p:ph type="sldNum" sz="quarter" idx="12"/>
          </p:nvPr>
        </p:nvSpPr>
        <p:spPr/>
        <p:txBody>
          <a:bodyPr/>
          <a:lstStyle/>
          <a:p>
            <a:fld id="{8F3B4FF0-E43F-478C-8215-1F0C68ECEAF5}" type="slidenum">
              <a:rPr lang="ko-KR" altLang="en-US" smtClean="0"/>
              <a:t>‹#›</a:t>
            </a:fld>
            <a:endParaRPr lang="ko-KR" altLang="en-US"/>
          </a:p>
        </p:txBody>
      </p:sp>
    </p:spTree>
    <p:extLst>
      <p:ext uri="{BB962C8B-B14F-4D97-AF65-F5344CB8AC3E}">
        <p14:creationId xmlns:p14="http://schemas.microsoft.com/office/powerpoint/2010/main" val="183504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377952" y="356616"/>
            <a:ext cx="10863072" cy="713232"/>
          </a:xfrm>
        </p:spPr>
        <p:txBody>
          <a:bodyPr anchor="b"/>
          <a:lstStyle>
            <a:lvl1pPr algn="l">
              <a:defRPr sz="2000" b="1"/>
            </a:lvl1pPr>
          </a:lstStyle>
          <a:p>
            <a:r>
              <a:rPr lang="ko-KR" altLang="en-US"/>
              <a:t>마스터 제목 스타일 편집</a:t>
            </a:r>
            <a:endParaRPr lang="en-US"/>
          </a:p>
        </p:txBody>
      </p:sp>
      <p:sp>
        <p:nvSpPr>
          <p:cNvPr id="3" name="Content Placeholder 2"/>
          <p:cNvSpPr>
            <a:spLocks noGrp="1"/>
          </p:cNvSpPr>
          <p:nvPr>
            <p:ph idx="1"/>
          </p:nvPr>
        </p:nvSpPr>
        <p:spPr>
          <a:xfrm>
            <a:off x="4535424" y="1216152"/>
            <a:ext cx="6705600" cy="507492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Text Placeholder 3"/>
          <p:cNvSpPr>
            <a:spLocks noGrp="1"/>
          </p:cNvSpPr>
          <p:nvPr>
            <p:ph type="body" sz="half" idx="2"/>
          </p:nvPr>
        </p:nvSpPr>
        <p:spPr>
          <a:xfrm>
            <a:off x="377953" y="1216152"/>
            <a:ext cx="4011084" cy="507492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718C2AF4-F33C-4A28-8A64-6E49A3E12211}" type="datetimeFigureOut">
              <a:rPr lang="ko-KR" altLang="en-US" smtClean="0"/>
              <a:t>2022. 9. 7.</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8F3B4FF0-E43F-478C-8215-1F0C68ECEAF5}" type="slidenum">
              <a:rPr lang="ko-KR" altLang="en-US" smtClean="0"/>
              <a:t>‹#›</a:t>
            </a:fld>
            <a:endParaRPr lang="ko-KR" altLang="en-US"/>
          </a:p>
        </p:txBody>
      </p:sp>
      <p:sp>
        <p:nvSpPr>
          <p:cNvPr id="8" name="Rectangle 7"/>
          <p:cNvSpPr/>
          <p:nvPr/>
        </p:nvSpPr>
        <p:spPr bwMode="gray">
          <a:xfrm>
            <a:off x="11472672" y="0"/>
            <a:ext cx="719328"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Rectangle 8"/>
          <p:cNvSpPr/>
          <p:nvPr/>
        </p:nvSpPr>
        <p:spPr bwMode="gray">
          <a:xfrm>
            <a:off x="11460480" y="0"/>
            <a:ext cx="524256" cy="6858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10" name="Group 9"/>
          <p:cNvGrpSpPr/>
          <p:nvPr/>
        </p:nvGrpSpPr>
        <p:grpSpPr bwMode="gray">
          <a:xfrm>
            <a:off x="10692384" y="246889"/>
            <a:ext cx="1426464" cy="490035"/>
            <a:chOff x="8019288" y="246888"/>
            <a:chExt cx="1069848" cy="490035"/>
          </a:xfrm>
        </p:grpSpPr>
        <p:sp>
          <p:nvSpPr>
            <p:cNvPr id="11" name="Freeform 10"/>
            <p:cNvSpPr/>
            <p:nvPr userDrawn="1"/>
          </p:nvSpPr>
          <p:spPr bwMode="gray">
            <a:xfrm rot="4680000">
              <a:off x="8513063" y="174567"/>
              <a:ext cx="137160" cy="987552"/>
            </a:xfrm>
            <a:custGeom>
              <a:avLst/>
              <a:gdLst>
                <a:gd name="connsiteX0" fmla="*/ 0 w 210312"/>
                <a:gd name="connsiteY0" fmla="*/ 0 h 4233101"/>
                <a:gd name="connsiteX1" fmla="*/ 210312 w 210312"/>
                <a:gd name="connsiteY1" fmla="*/ 0 h 4233101"/>
                <a:gd name="connsiteX2" fmla="*/ 210312 w 210312"/>
                <a:gd name="connsiteY2" fmla="*/ 4233101 h 4233101"/>
                <a:gd name="connsiteX3" fmla="*/ 0 w 210312"/>
                <a:gd name="connsiteY3" fmla="*/ 4233101 h 4233101"/>
                <a:gd name="connsiteX4" fmla="*/ 0 w 210312"/>
                <a:gd name="connsiteY4" fmla="*/ 0 h 4233101"/>
                <a:gd name="connsiteX0" fmla="*/ 0 w 210312"/>
                <a:gd name="connsiteY0" fmla="*/ 0 h 4233101"/>
                <a:gd name="connsiteX1" fmla="*/ 210312 w 210312"/>
                <a:gd name="connsiteY1" fmla="*/ 0 h 4233101"/>
                <a:gd name="connsiteX2" fmla="*/ 0 w 210312"/>
                <a:gd name="connsiteY2" fmla="*/ 4233101 h 4233101"/>
                <a:gd name="connsiteX3" fmla="*/ 0 w 210312"/>
                <a:gd name="connsiteY3" fmla="*/ 0 h 4233101"/>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25745 w 97753"/>
                <a:gd name="connsiteY0" fmla="*/ 1 h 4233102"/>
                <a:gd name="connsiteX1" fmla="*/ 97753 w 97753"/>
                <a:gd name="connsiteY1" fmla="*/ 61420 h 4233102"/>
                <a:gd name="connsiteX2" fmla="*/ 25745 w 97753"/>
                <a:gd name="connsiteY2" fmla="*/ 4233102 h 4233102"/>
                <a:gd name="connsiteX3" fmla="*/ 25745 w 97753"/>
                <a:gd name="connsiteY3" fmla="*/ 1 h 42331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14176 w 87451"/>
                <a:gd name="connsiteY0" fmla="*/ 8201 h 4241302"/>
                <a:gd name="connsiteX1" fmla="*/ 87451 w 87451"/>
                <a:gd name="connsiteY1" fmla="*/ 0 h 4241302"/>
                <a:gd name="connsiteX2" fmla="*/ 14176 w 87451"/>
                <a:gd name="connsiteY2" fmla="*/ 4241302 h 4241302"/>
                <a:gd name="connsiteX3" fmla="*/ 14176 w 87451"/>
                <a:gd name="connsiteY3" fmla="*/ 8201 h 4241302"/>
                <a:gd name="connsiteX0" fmla="*/ 14176 w 87451"/>
                <a:gd name="connsiteY0" fmla="*/ 8201 h 4001504"/>
                <a:gd name="connsiteX1" fmla="*/ 87451 w 87451"/>
                <a:gd name="connsiteY1" fmla="*/ 0 h 4001504"/>
                <a:gd name="connsiteX2" fmla="*/ 18941 w 87451"/>
                <a:gd name="connsiteY2" fmla="*/ 4001504 h 4001504"/>
                <a:gd name="connsiteX3" fmla="*/ 14176 w 87451"/>
                <a:gd name="connsiteY3" fmla="*/ 8201 h 4001504"/>
                <a:gd name="connsiteX0" fmla="*/ 14176 w 87451"/>
                <a:gd name="connsiteY0" fmla="*/ 8201 h 3875955"/>
                <a:gd name="connsiteX1" fmla="*/ 87451 w 87451"/>
                <a:gd name="connsiteY1" fmla="*/ 0 h 3875955"/>
                <a:gd name="connsiteX2" fmla="*/ 7278 w 87451"/>
                <a:gd name="connsiteY2" fmla="*/ 3875955 h 3875955"/>
                <a:gd name="connsiteX3" fmla="*/ 14176 w 87451"/>
                <a:gd name="connsiteY3" fmla="*/ 8201 h 3875955"/>
                <a:gd name="connsiteX0" fmla="*/ 14176 w 87451"/>
                <a:gd name="connsiteY0" fmla="*/ 8201 h 3961135"/>
                <a:gd name="connsiteX1" fmla="*/ 87451 w 87451"/>
                <a:gd name="connsiteY1" fmla="*/ 0 h 3961135"/>
                <a:gd name="connsiteX2" fmla="*/ 16239 w 87451"/>
                <a:gd name="connsiteY2" fmla="*/ 3961135 h 3961135"/>
                <a:gd name="connsiteX3" fmla="*/ 14176 w 87451"/>
                <a:gd name="connsiteY3" fmla="*/ 8201 h 3961135"/>
              </a:gdLst>
              <a:ahLst/>
              <a:cxnLst>
                <a:cxn ang="0">
                  <a:pos x="connsiteX0" y="connsiteY0"/>
                </a:cxn>
                <a:cxn ang="0">
                  <a:pos x="connsiteX1" y="connsiteY1"/>
                </a:cxn>
                <a:cxn ang="0">
                  <a:pos x="connsiteX2" y="connsiteY2"/>
                </a:cxn>
                <a:cxn ang="0">
                  <a:pos x="connsiteX3" y="connsiteY3"/>
                </a:cxn>
              </a:cxnLst>
              <a:rect l="l" t="t" r="r" b="b"/>
              <a:pathLst>
                <a:path w="87451" h="3961135">
                  <a:moveTo>
                    <a:pt x="14176" y="8201"/>
                  </a:moveTo>
                  <a:lnTo>
                    <a:pt x="87451" y="0"/>
                  </a:lnTo>
                  <a:cubicBezTo>
                    <a:pt x="0" y="2301293"/>
                    <a:pt x="31791" y="2848354"/>
                    <a:pt x="16239" y="3961135"/>
                  </a:cubicBezTo>
                  <a:cubicBezTo>
                    <a:pt x="14651" y="2630034"/>
                    <a:pt x="15764" y="1339302"/>
                    <a:pt x="14176" y="8201"/>
                  </a:cubicBezTo>
                  <a:close/>
                </a:path>
              </a:pathLst>
            </a:custGeom>
            <a:gradFill flip="none" rotWithShape="1">
              <a:gsLst>
                <a:gs pos="0">
                  <a:schemeClr val="bg1">
                    <a:lumMod val="50000"/>
                  </a:schemeClr>
                </a:gs>
                <a:gs pos="100000">
                  <a:schemeClr val="bg1">
                    <a:lumMod val="50000"/>
                    <a:alpha val="5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Rectangle 11"/>
            <p:cNvSpPr/>
            <p:nvPr userDrawn="1"/>
          </p:nvSpPr>
          <p:spPr bwMode="gray">
            <a:xfrm rot="4680000">
              <a:off x="8750808" y="210312"/>
              <a:ext cx="301752" cy="37490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ectangle 12"/>
            <p:cNvSpPr/>
            <p:nvPr userDrawn="1"/>
          </p:nvSpPr>
          <p:spPr bwMode="gray">
            <a:xfrm rot="4680000">
              <a:off x="8220456" y="155448"/>
              <a:ext cx="301752" cy="70408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Tree>
    <p:extLst>
      <p:ext uri="{BB962C8B-B14F-4D97-AF65-F5344CB8AC3E}">
        <p14:creationId xmlns:p14="http://schemas.microsoft.com/office/powerpoint/2010/main" val="3083565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1743456" y="1143000"/>
            <a:ext cx="8217408" cy="5029200"/>
          </a:xfrm>
          <a:solidFill>
            <a:srgbClr val="FFFFFF"/>
          </a:solidFill>
          <a:ln w="92075" cap="sq">
            <a:solidFill>
              <a:srgbClr val="FFFFFF"/>
            </a:solidFill>
            <a:miter lim="800000"/>
          </a:ln>
          <a:effectLst>
            <a:outerShdw blurRad="65000" dist="50800" dir="12900000" kx="195000" ky="145000" algn="tl" rotWithShape="0">
              <a:srgbClr val="000000">
                <a:alpha val="30000"/>
              </a:srgbClr>
            </a:outerShdw>
          </a:effectLst>
          <a:scene3d>
            <a:camera prst="orthographicFront"/>
            <a:lightRig rig="twoPt" dir="t">
              <a:rot lat="0" lon="0" rev="7200000"/>
            </a:lightRig>
          </a:scene3d>
          <a:sp3d contourW="12700">
            <a:bevelT w="25400" h="19050"/>
            <a:contourClr>
              <a:srgbClr val="969696"/>
            </a:contourClr>
          </a:sp3d>
        </p:spPr>
        <p:txBody>
          <a:bodyPr anchor="b">
            <a:normAutofit/>
          </a:bodyPr>
          <a:lstStyle>
            <a:lvl1pPr marL="0" indent="0">
              <a:buFont typeface="Arial" pitchFamily="34"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 Click to edit Master text styles</a:t>
            </a:r>
          </a:p>
        </p:txBody>
      </p:sp>
      <p:sp>
        <p:nvSpPr>
          <p:cNvPr id="2" name="Title 1"/>
          <p:cNvSpPr>
            <a:spLocks noGrp="1"/>
          </p:cNvSpPr>
          <p:nvPr>
            <p:ph type="title"/>
          </p:nvPr>
        </p:nvSpPr>
        <p:spPr bwMode="gray">
          <a:xfrm>
            <a:off x="1621536" y="384048"/>
            <a:ext cx="8400288" cy="566738"/>
          </a:xfrm>
        </p:spPr>
        <p:txBody>
          <a:bodyPr anchor="b"/>
          <a:lstStyle>
            <a:lvl1pPr algn="l">
              <a:defRPr sz="2000" b="1">
                <a:effectLst>
                  <a:outerShdw blurRad="50800" dist="38100" dir="5400000" algn="t" rotWithShape="0">
                    <a:prstClr val="black">
                      <a:alpha val="40000"/>
                    </a:prstClr>
                  </a:outerShdw>
                </a:effectLst>
              </a:defRPr>
            </a:lvl1pPr>
          </a:lstStyle>
          <a:p>
            <a:r>
              <a:rPr lang="ko-KR" altLang="en-US"/>
              <a:t>마스터 제목 스타일 편집</a:t>
            </a:r>
            <a:endParaRPr lang="en-US"/>
          </a:p>
        </p:txBody>
      </p:sp>
      <p:sp>
        <p:nvSpPr>
          <p:cNvPr id="3" name="Picture Placeholder 2"/>
          <p:cNvSpPr>
            <a:spLocks noGrp="1"/>
          </p:cNvSpPr>
          <p:nvPr>
            <p:ph type="pic" idx="1"/>
          </p:nvPr>
        </p:nvSpPr>
        <p:spPr bwMode="gray">
          <a:xfrm>
            <a:off x="1755648" y="1143000"/>
            <a:ext cx="8144256" cy="3867912"/>
          </a:xfrm>
          <a:solidFill>
            <a:srgbClr val="F8F8F8"/>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추가하려면 아이콘을 클릭하십시오</a:t>
            </a:r>
            <a:endParaRPr lang="en-US"/>
          </a:p>
        </p:txBody>
      </p:sp>
      <p:sp>
        <p:nvSpPr>
          <p:cNvPr id="5" name="Date Placeholder 4"/>
          <p:cNvSpPr>
            <a:spLocks noGrp="1"/>
          </p:cNvSpPr>
          <p:nvPr>
            <p:ph type="dt" sz="half" idx="10"/>
          </p:nvPr>
        </p:nvSpPr>
        <p:spPr/>
        <p:txBody>
          <a:bodyPr/>
          <a:lstStyle/>
          <a:p>
            <a:fld id="{718C2AF4-F33C-4A28-8A64-6E49A3E12211}" type="datetimeFigureOut">
              <a:rPr lang="ko-KR" altLang="en-US" smtClean="0"/>
              <a:t>2022. 9. 7.</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8F3B4FF0-E43F-478C-8215-1F0C68ECEAF5}" type="slidenum">
              <a:rPr lang="ko-KR" altLang="en-US" smtClean="0"/>
              <a:t>‹#›</a:t>
            </a:fld>
            <a:endParaRPr lang="ko-KR" altLang="en-US"/>
          </a:p>
        </p:txBody>
      </p:sp>
      <p:sp>
        <p:nvSpPr>
          <p:cNvPr id="9" name="Rectangle 8"/>
          <p:cNvSpPr/>
          <p:nvPr/>
        </p:nvSpPr>
        <p:spPr bwMode="gray">
          <a:xfrm>
            <a:off x="11472672" y="0"/>
            <a:ext cx="719328"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ectangle 9"/>
          <p:cNvSpPr/>
          <p:nvPr/>
        </p:nvSpPr>
        <p:spPr bwMode="gray">
          <a:xfrm>
            <a:off x="11460480" y="0"/>
            <a:ext cx="524256" cy="6858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8" name="Group 10"/>
          <p:cNvGrpSpPr/>
          <p:nvPr/>
        </p:nvGrpSpPr>
        <p:grpSpPr bwMode="gray">
          <a:xfrm>
            <a:off x="10692384" y="246889"/>
            <a:ext cx="1426464" cy="490035"/>
            <a:chOff x="8019288" y="246888"/>
            <a:chExt cx="1069848" cy="490035"/>
          </a:xfrm>
        </p:grpSpPr>
        <p:sp>
          <p:nvSpPr>
            <p:cNvPr id="12" name="Freeform 11"/>
            <p:cNvSpPr/>
            <p:nvPr userDrawn="1"/>
          </p:nvSpPr>
          <p:spPr bwMode="gray">
            <a:xfrm rot="4680000">
              <a:off x="8513063" y="174567"/>
              <a:ext cx="137160" cy="987552"/>
            </a:xfrm>
            <a:custGeom>
              <a:avLst/>
              <a:gdLst>
                <a:gd name="connsiteX0" fmla="*/ 0 w 210312"/>
                <a:gd name="connsiteY0" fmla="*/ 0 h 4233101"/>
                <a:gd name="connsiteX1" fmla="*/ 210312 w 210312"/>
                <a:gd name="connsiteY1" fmla="*/ 0 h 4233101"/>
                <a:gd name="connsiteX2" fmla="*/ 210312 w 210312"/>
                <a:gd name="connsiteY2" fmla="*/ 4233101 h 4233101"/>
                <a:gd name="connsiteX3" fmla="*/ 0 w 210312"/>
                <a:gd name="connsiteY3" fmla="*/ 4233101 h 4233101"/>
                <a:gd name="connsiteX4" fmla="*/ 0 w 210312"/>
                <a:gd name="connsiteY4" fmla="*/ 0 h 4233101"/>
                <a:gd name="connsiteX0" fmla="*/ 0 w 210312"/>
                <a:gd name="connsiteY0" fmla="*/ 0 h 4233101"/>
                <a:gd name="connsiteX1" fmla="*/ 210312 w 210312"/>
                <a:gd name="connsiteY1" fmla="*/ 0 h 4233101"/>
                <a:gd name="connsiteX2" fmla="*/ 0 w 210312"/>
                <a:gd name="connsiteY2" fmla="*/ 4233101 h 4233101"/>
                <a:gd name="connsiteX3" fmla="*/ 0 w 210312"/>
                <a:gd name="connsiteY3" fmla="*/ 0 h 4233101"/>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25745 w 97753"/>
                <a:gd name="connsiteY0" fmla="*/ 1 h 4233102"/>
                <a:gd name="connsiteX1" fmla="*/ 97753 w 97753"/>
                <a:gd name="connsiteY1" fmla="*/ 61420 h 4233102"/>
                <a:gd name="connsiteX2" fmla="*/ 25745 w 97753"/>
                <a:gd name="connsiteY2" fmla="*/ 4233102 h 4233102"/>
                <a:gd name="connsiteX3" fmla="*/ 25745 w 97753"/>
                <a:gd name="connsiteY3" fmla="*/ 1 h 42331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14176 w 87451"/>
                <a:gd name="connsiteY0" fmla="*/ 8201 h 4241302"/>
                <a:gd name="connsiteX1" fmla="*/ 87451 w 87451"/>
                <a:gd name="connsiteY1" fmla="*/ 0 h 4241302"/>
                <a:gd name="connsiteX2" fmla="*/ 14176 w 87451"/>
                <a:gd name="connsiteY2" fmla="*/ 4241302 h 4241302"/>
                <a:gd name="connsiteX3" fmla="*/ 14176 w 87451"/>
                <a:gd name="connsiteY3" fmla="*/ 8201 h 4241302"/>
                <a:gd name="connsiteX0" fmla="*/ 14176 w 87451"/>
                <a:gd name="connsiteY0" fmla="*/ 8201 h 4001504"/>
                <a:gd name="connsiteX1" fmla="*/ 87451 w 87451"/>
                <a:gd name="connsiteY1" fmla="*/ 0 h 4001504"/>
                <a:gd name="connsiteX2" fmla="*/ 18941 w 87451"/>
                <a:gd name="connsiteY2" fmla="*/ 4001504 h 4001504"/>
                <a:gd name="connsiteX3" fmla="*/ 14176 w 87451"/>
                <a:gd name="connsiteY3" fmla="*/ 8201 h 4001504"/>
                <a:gd name="connsiteX0" fmla="*/ 14176 w 87451"/>
                <a:gd name="connsiteY0" fmla="*/ 8201 h 3875955"/>
                <a:gd name="connsiteX1" fmla="*/ 87451 w 87451"/>
                <a:gd name="connsiteY1" fmla="*/ 0 h 3875955"/>
                <a:gd name="connsiteX2" fmla="*/ 7278 w 87451"/>
                <a:gd name="connsiteY2" fmla="*/ 3875955 h 3875955"/>
                <a:gd name="connsiteX3" fmla="*/ 14176 w 87451"/>
                <a:gd name="connsiteY3" fmla="*/ 8201 h 3875955"/>
                <a:gd name="connsiteX0" fmla="*/ 14176 w 87451"/>
                <a:gd name="connsiteY0" fmla="*/ 8201 h 3961135"/>
                <a:gd name="connsiteX1" fmla="*/ 87451 w 87451"/>
                <a:gd name="connsiteY1" fmla="*/ 0 h 3961135"/>
                <a:gd name="connsiteX2" fmla="*/ 16239 w 87451"/>
                <a:gd name="connsiteY2" fmla="*/ 3961135 h 3961135"/>
                <a:gd name="connsiteX3" fmla="*/ 14176 w 87451"/>
                <a:gd name="connsiteY3" fmla="*/ 8201 h 3961135"/>
              </a:gdLst>
              <a:ahLst/>
              <a:cxnLst>
                <a:cxn ang="0">
                  <a:pos x="connsiteX0" y="connsiteY0"/>
                </a:cxn>
                <a:cxn ang="0">
                  <a:pos x="connsiteX1" y="connsiteY1"/>
                </a:cxn>
                <a:cxn ang="0">
                  <a:pos x="connsiteX2" y="connsiteY2"/>
                </a:cxn>
                <a:cxn ang="0">
                  <a:pos x="connsiteX3" y="connsiteY3"/>
                </a:cxn>
              </a:cxnLst>
              <a:rect l="l" t="t" r="r" b="b"/>
              <a:pathLst>
                <a:path w="87451" h="3961135">
                  <a:moveTo>
                    <a:pt x="14176" y="8201"/>
                  </a:moveTo>
                  <a:lnTo>
                    <a:pt x="87451" y="0"/>
                  </a:lnTo>
                  <a:cubicBezTo>
                    <a:pt x="0" y="2301293"/>
                    <a:pt x="31791" y="2848354"/>
                    <a:pt x="16239" y="3961135"/>
                  </a:cubicBezTo>
                  <a:cubicBezTo>
                    <a:pt x="14651" y="2630034"/>
                    <a:pt x="15764" y="1339302"/>
                    <a:pt x="14176" y="8201"/>
                  </a:cubicBezTo>
                  <a:close/>
                </a:path>
              </a:pathLst>
            </a:custGeom>
            <a:gradFill flip="none" rotWithShape="1">
              <a:gsLst>
                <a:gs pos="0">
                  <a:schemeClr val="bg1">
                    <a:lumMod val="50000"/>
                  </a:schemeClr>
                </a:gs>
                <a:gs pos="100000">
                  <a:schemeClr val="bg1">
                    <a:lumMod val="50000"/>
                    <a:alpha val="5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ectangle 12"/>
            <p:cNvSpPr/>
            <p:nvPr userDrawn="1"/>
          </p:nvSpPr>
          <p:spPr bwMode="gray">
            <a:xfrm rot="4680000">
              <a:off x="8750808" y="210312"/>
              <a:ext cx="301752" cy="37490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Rectangle 13"/>
            <p:cNvSpPr/>
            <p:nvPr userDrawn="1"/>
          </p:nvSpPr>
          <p:spPr bwMode="gray">
            <a:xfrm rot="4680000">
              <a:off x="8220456" y="155448"/>
              <a:ext cx="301752" cy="70408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Tree>
    <p:extLst>
      <p:ext uri="{BB962C8B-B14F-4D97-AF65-F5344CB8AC3E}">
        <p14:creationId xmlns:p14="http://schemas.microsoft.com/office/powerpoint/2010/main" val="4246242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609600" y="274638"/>
            <a:ext cx="10972800" cy="1143000"/>
          </a:xfrm>
          <a:prstGeom prst="rect">
            <a:avLst/>
          </a:prstGeom>
        </p:spPr>
        <p:txBody>
          <a:bodyPr vert="horz" lIns="91440" tIns="45720" rIns="91440" bIns="45720" rtlCol="0" anchor="ctr">
            <a:normAutofit/>
          </a:bodyPr>
          <a:lstStyle/>
          <a:p>
            <a:r>
              <a:rPr lang="ko-KR" altLang="en-US"/>
              <a:t>마스터 제목 스타일 편집</a:t>
            </a:r>
            <a:endParaRPr lang="en-US"/>
          </a:p>
        </p:txBody>
      </p:sp>
      <p:sp>
        <p:nvSpPr>
          <p:cNvPr id="3" name="Text Placeholder 2"/>
          <p:cNvSpPr>
            <a:spLocks noGrp="1"/>
          </p:cNvSpPr>
          <p:nvPr>
            <p:ph type="body" idx="1"/>
          </p:nvPr>
        </p:nvSpPr>
        <p:spPr bwMode="gray">
          <a:xfrm>
            <a:off x="609600" y="1600201"/>
            <a:ext cx="10972800" cy="4525963"/>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2"/>
          </p:nvPr>
        </p:nvSpPr>
        <p:spPr>
          <a:xfrm>
            <a:off x="609600" y="6473952"/>
            <a:ext cx="2844800" cy="301752"/>
          </a:xfrm>
          <a:prstGeom prst="rect">
            <a:avLst/>
          </a:prstGeom>
        </p:spPr>
        <p:txBody>
          <a:bodyPr vert="horz" lIns="91440" tIns="45720" rIns="91440" bIns="45720" rtlCol="0" anchor="ctr"/>
          <a:lstStyle>
            <a:lvl1pPr algn="l">
              <a:defRPr sz="1200">
                <a:solidFill>
                  <a:schemeClr val="tx1">
                    <a:tint val="75000"/>
                  </a:schemeClr>
                </a:solidFill>
              </a:defRPr>
            </a:lvl1pPr>
          </a:lstStyle>
          <a:p>
            <a:fld id="{718C2AF4-F33C-4A28-8A64-6E49A3E12211}" type="datetimeFigureOut">
              <a:rPr lang="ko-KR" altLang="en-US" smtClean="0"/>
              <a:t>2022. 9. 7.</a:t>
            </a:fld>
            <a:endParaRPr lang="ko-KR" altLang="en-US"/>
          </a:p>
        </p:txBody>
      </p:sp>
      <p:sp>
        <p:nvSpPr>
          <p:cNvPr id="5" name="Footer Placeholder 4"/>
          <p:cNvSpPr>
            <a:spLocks noGrp="1"/>
          </p:cNvSpPr>
          <p:nvPr>
            <p:ph type="ftr" sz="quarter" idx="3"/>
          </p:nvPr>
        </p:nvSpPr>
        <p:spPr>
          <a:xfrm>
            <a:off x="4165600" y="6473952"/>
            <a:ext cx="3860800" cy="30175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Slide Number Placeholder 5"/>
          <p:cNvSpPr>
            <a:spLocks noGrp="1"/>
          </p:cNvSpPr>
          <p:nvPr>
            <p:ph type="sldNum" sz="quarter" idx="4"/>
          </p:nvPr>
        </p:nvSpPr>
        <p:spPr>
          <a:xfrm>
            <a:off x="8631936" y="6473952"/>
            <a:ext cx="2844800" cy="301752"/>
          </a:xfrm>
          <a:prstGeom prst="rect">
            <a:avLst/>
          </a:prstGeom>
        </p:spPr>
        <p:txBody>
          <a:bodyPr vert="horz" lIns="91440" tIns="45720" rIns="91440" bIns="45720" rtlCol="0" anchor="ctr"/>
          <a:lstStyle>
            <a:lvl1pPr algn="r">
              <a:defRPr sz="1200">
                <a:solidFill>
                  <a:schemeClr val="tx1">
                    <a:tint val="75000"/>
                  </a:schemeClr>
                </a:solidFill>
              </a:defRPr>
            </a:lvl1pPr>
          </a:lstStyle>
          <a:p>
            <a:fld id="{8F3B4FF0-E43F-478C-8215-1F0C68ECEAF5}" type="slidenum">
              <a:rPr lang="ko-KR" altLang="en-US" smtClean="0"/>
              <a:t>‹#›</a:t>
            </a:fld>
            <a:endParaRPr lang="ko-KR" altLang="en-US"/>
          </a:p>
        </p:txBody>
      </p:sp>
    </p:spTree>
    <p:extLst>
      <p:ext uri="{BB962C8B-B14F-4D97-AF65-F5344CB8AC3E}">
        <p14:creationId xmlns:p14="http://schemas.microsoft.com/office/powerpoint/2010/main" val="2862034989"/>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Lst>
  <p:txStyles>
    <p:titleStyle>
      <a:lvl1pPr algn="ctr" defTabSz="914400" rtl="0" eaLnBrk="1" latinLnBrk="1" hangingPunct="1">
        <a:spcBef>
          <a:spcPct val="0"/>
        </a:spcBef>
        <a:buNone/>
        <a:defRPr sz="4000" b="1" kern="1200">
          <a:solidFill>
            <a:schemeClr val="tx1"/>
          </a:solidFill>
          <a:latin typeface="+mj-lt"/>
          <a:ea typeface="+mj-ea"/>
          <a:cs typeface="+mj-cs"/>
        </a:defRPr>
      </a:lvl1pPr>
      <a:lvl2pPr eaLnBrk="1" latinLnBrk="1" hangingPunct="1">
        <a:defRPr>
          <a:solidFill>
            <a:schemeClr val="tx2"/>
          </a:solidFill>
        </a:defRPr>
      </a:lvl2pPr>
      <a:lvl3pPr eaLnBrk="1" latinLnBrk="1" hangingPunct="1">
        <a:defRPr>
          <a:solidFill>
            <a:schemeClr val="tx2"/>
          </a:solidFill>
        </a:defRPr>
      </a:lvl3pPr>
      <a:lvl4pPr eaLnBrk="1" latinLnBrk="1" hangingPunct="1">
        <a:defRPr>
          <a:solidFill>
            <a:schemeClr val="tx2"/>
          </a:solidFill>
        </a:defRPr>
      </a:lvl4pPr>
      <a:lvl5pPr eaLnBrk="1" latinLnBrk="1" hangingPunct="1">
        <a:defRPr>
          <a:solidFill>
            <a:schemeClr val="tx2"/>
          </a:solidFill>
        </a:defRPr>
      </a:lvl5pPr>
      <a:lvl6pPr eaLnBrk="1" latinLnBrk="1" hangingPunct="1">
        <a:defRPr>
          <a:solidFill>
            <a:schemeClr val="tx2"/>
          </a:solidFill>
        </a:defRPr>
      </a:lvl6pPr>
      <a:lvl7pPr eaLnBrk="1" latinLnBrk="1" hangingPunct="1">
        <a:defRPr>
          <a:solidFill>
            <a:schemeClr val="tx2"/>
          </a:solidFill>
        </a:defRPr>
      </a:lvl7pPr>
      <a:lvl8pPr eaLnBrk="1" latinLnBrk="1" hangingPunct="1">
        <a:defRPr>
          <a:solidFill>
            <a:schemeClr val="tx2"/>
          </a:solidFill>
        </a:defRPr>
      </a:lvl8pPr>
      <a:lvl9pPr eaLnBrk="1" latinLnBrk="1" hangingPunct="1">
        <a:defRPr>
          <a:solidFill>
            <a:schemeClr val="tx2"/>
          </a:solidFill>
        </a:defRPr>
      </a:lvl9pPr>
    </p:titleStyle>
    <p:bodyStyle>
      <a:lvl1pPr marL="342900" indent="-342900" algn="l" defTabSz="914400" rtl="0" eaLnBrk="1" latinLnBrk="1" hangingPunct="1">
        <a:spcBef>
          <a:spcPct val="20000"/>
        </a:spcBef>
        <a:buClr>
          <a:schemeClr val="accent2"/>
        </a:buClr>
        <a:buSzPct val="75000"/>
        <a:buFont typeface="Wingdings" pitchFamily="2" charset="2"/>
        <a:buChar char="q"/>
        <a:defRPr sz="3200" kern="1200">
          <a:solidFill>
            <a:schemeClr val="tx1"/>
          </a:solidFill>
          <a:latin typeface="+mn-lt"/>
          <a:ea typeface="+mn-ea"/>
          <a:cs typeface="+mn-cs"/>
        </a:defRPr>
      </a:lvl1pPr>
      <a:lvl2pPr marL="742950" indent="-285750" algn="l" defTabSz="914400" rtl="0" eaLnBrk="1" latinLnBrk="1" hangingPunct="1">
        <a:spcBef>
          <a:spcPct val="20000"/>
        </a:spcBef>
        <a:buClr>
          <a:schemeClr val="accent3"/>
        </a:buClr>
        <a:buSzPct val="70000"/>
        <a:buFont typeface="Wingdings 2" pitchFamily="18" charset="2"/>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Clr>
          <a:schemeClr val="accent4"/>
        </a:buClr>
        <a:buSzPct val="70000"/>
        <a:buFont typeface="Wingdings 2" pitchFamily="18" charset="2"/>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Clr>
          <a:schemeClr val="accent5"/>
        </a:buClr>
        <a:buSzPct val="100000"/>
        <a:buFont typeface="Wingdings 2" pitchFamily="18" charset="2"/>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Clr>
          <a:schemeClr val="accent6"/>
        </a:buClr>
        <a:buSzPct val="100000"/>
        <a:buFont typeface="Wingdings 2" pitchFamily="18" charset="2"/>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4126E246-6D79-42E4-81F1-D7120FCC3311}"/>
              </a:ext>
            </a:extLst>
          </p:cNvPr>
          <p:cNvSpPr>
            <a:spLocks noGrp="1"/>
          </p:cNvSpPr>
          <p:nvPr>
            <p:ph idx="1"/>
          </p:nvPr>
        </p:nvSpPr>
        <p:spPr/>
        <p:txBody>
          <a:bodyPr/>
          <a:lstStyle/>
          <a:p>
            <a:pPr algn="r"/>
            <a:endParaRPr lang="en-US" altLang="ko-KR" dirty="0"/>
          </a:p>
          <a:p>
            <a:pPr algn="r"/>
            <a:endParaRPr lang="en-US" altLang="ko-KR" dirty="0"/>
          </a:p>
          <a:p>
            <a:pPr algn="r"/>
            <a:endParaRPr lang="en-US" altLang="ko-KR" dirty="0"/>
          </a:p>
          <a:p>
            <a:pPr algn="r"/>
            <a:endParaRPr lang="en-US" altLang="ko-KR" dirty="0"/>
          </a:p>
          <a:p>
            <a:pPr algn="r"/>
            <a:endParaRPr lang="en-US" altLang="ko-KR" dirty="0"/>
          </a:p>
          <a:p>
            <a:pPr algn="r"/>
            <a:endParaRPr lang="en-US" altLang="ko-KR" dirty="0"/>
          </a:p>
          <a:p>
            <a:pPr algn="r"/>
            <a:r>
              <a:rPr lang="ko-KR" altLang="en-US" sz="2400" dirty="0"/>
              <a:t>김시열</a:t>
            </a:r>
          </a:p>
        </p:txBody>
      </p:sp>
      <p:sp>
        <p:nvSpPr>
          <p:cNvPr id="2" name="제목 1">
            <a:extLst>
              <a:ext uri="{FF2B5EF4-FFF2-40B4-BE49-F238E27FC236}">
                <a16:creationId xmlns:a16="http://schemas.microsoft.com/office/drawing/2014/main" id="{484DBC7A-C1BE-407D-B5E7-273BDB072AD8}"/>
              </a:ext>
            </a:extLst>
          </p:cNvPr>
          <p:cNvSpPr>
            <a:spLocks noGrp="1"/>
          </p:cNvSpPr>
          <p:nvPr>
            <p:ph type="title"/>
          </p:nvPr>
        </p:nvSpPr>
        <p:spPr/>
        <p:txBody>
          <a:bodyPr>
            <a:normAutofit/>
          </a:bodyPr>
          <a:lstStyle/>
          <a:p>
            <a:pPr algn="ctr"/>
            <a:r>
              <a:rPr lang="en-US" altLang="ko-KR" sz="4800" dirty="0"/>
              <a:t>interrupt</a:t>
            </a:r>
            <a:endParaRPr lang="ko-KR" altLang="en-US" sz="4800" dirty="0"/>
          </a:p>
        </p:txBody>
      </p:sp>
    </p:spTree>
    <p:extLst>
      <p:ext uri="{BB962C8B-B14F-4D97-AF65-F5344CB8AC3E}">
        <p14:creationId xmlns:p14="http://schemas.microsoft.com/office/powerpoint/2010/main" val="3432779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G_7031">
            <a:hlinkClick r:id="" action="ppaction://media"/>
            <a:extLst>
              <a:ext uri="{FF2B5EF4-FFF2-40B4-BE49-F238E27FC236}">
                <a16:creationId xmlns:a16="http://schemas.microsoft.com/office/drawing/2014/main" id="{F645D279-BF51-4AB7-847B-4E802476D31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318000" y="1600200"/>
            <a:ext cx="3394075" cy="4525963"/>
          </a:xfrm>
        </p:spPr>
      </p:pic>
      <p:sp>
        <p:nvSpPr>
          <p:cNvPr id="2" name="제목 1">
            <a:extLst>
              <a:ext uri="{FF2B5EF4-FFF2-40B4-BE49-F238E27FC236}">
                <a16:creationId xmlns:a16="http://schemas.microsoft.com/office/drawing/2014/main" id="{D82FBA56-A66F-43AD-A033-126C5FCD8F6F}"/>
              </a:ext>
            </a:extLst>
          </p:cNvPr>
          <p:cNvSpPr>
            <a:spLocks noGrp="1"/>
          </p:cNvSpPr>
          <p:nvPr>
            <p:ph type="title"/>
          </p:nvPr>
        </p:nvSpPr>
        <p:spPr>
          <a:xfrm>
            <a:off x="609600" y="152399"/>
            <a:ext cx="3500761" cy="7349231"/>
          </a:xfrm>
        </p:spPr>
        <p:txBody>
          <a:bodyPr>
            <a:normAutofit/>
          </a:bodyPr>
          <a:lstStyle/>
          <a:p>
            <a:r>
              <a:rPr lang="ko-KR" altLang="en-US" sz="1100" dirty="0"/>
              <a:t>기본적으로 </a:t>
            </a:r>
            <a:r>
              <a:rPr lang="en-US" altLang="ko-KR" sz="1100" dirty="0"/>
              <a:t>LED</a:t>
            </a:r>
            <a:r>
              <a:rPr lang="ko-KR" altLang="en-US" sz="1100" dirty="0"/>
              <a:t>는 </a:t>
            </a:r>
            <a:r>
              <a:rPr lang="ko-KR" altLang="en-US" sz="1100" dirty="0" err="1"/>
              <a:t>한개씩</a:t>
            </a:r>
            <a:r>
              <a:rPr lang="ko-KR" altLang="en-US" sz="1100" dirty="0"/>
              <a:t> 왼쪽으로 </a:t>
            </a:r>
            <a:r>
              <a:rPr lang="en-US" altLang="ko-KR" sz="1100" dirty="0"/>
              <a:t>0.5</a:t>
            </a:r>
            <a:r>
              <a:rPr lang="ko-KR" altLang="en-US" sz="1100" dirty="0" err="1"/>
              <a:t>초씩</a:t>
            </a:r>
            <a:r>
              <a:rPr lang="ko-KR" altLang="en-US" sz="1100" dirty="0"/>
              <a:t> </a:t>
            </a:r>
            <a:r>
              <a:rPr lang="ko-KR" altLang="en-US" sz="1100" dirty="0" err="1"/>
              <a:t>쉬프트</a:t>
            </a:r>
            <a:r>
              <a:rPr lang="ko-KR" altLang="en-US" sz="1100" dirty="0"/>
              <a:t> </a:t>
            </a:r>
            <a:r>
              <a:rPr lang="en-US" altLang="ko-KR" sz="1100" dirty="0"/>
              <a:t>(LED </a:t>
            </a:r>
            <a:r>
              <a:rPr lang="ko-KR" altLang="en-US" sz="1100" dirty="0"/>
              <a:t>누적</a:t>
            </a:r>
            <a:r>
              <a:rPr lang="en-US" altLang="ko-KR" sz="1100" dirty="0"/>
              <a:t>x)</a:t>
            </a:r>
            <a:br>
              <a:rPr lang="en-US" altLang="ko-KR" sz="1100" dirty="0"/>
            </a:br>
            <a:br>
              <a:rPr lang="en-US" altLang="ko-KR" sz="1100" dirty="0"/>
            </a:br>
            <a:r>
              <a:rPr lang="en-US" altLang="ko-KR" sz="1100" dirty="0"/>
              <a:t>1</a:t>
            </a:r>
            <a:r>
              <a:rPr lang="ko-KR" altLang="en-US" sz="1100" dirty="0"/>
              <a:t>번 스위치 </a:t>
            </a:r>
            <a:r>
              <a:rPr lang="en-US" altLang="ko-KR" sz="1100" dirty="0"/>
              <a:t>: 1</a:t>
            </a:r>
            <a:r>
              <a:rPr lang="ko-KR" altLang="en-US" sz="1100" dirty="0" err="1"/>
              <a:t>번누르면</a:t>
            </a:r>
            <a:r>
              <a:rPr lang="ko-KR" altLang="en-US" sz="1100" dirty="0"/>
              <a:t> </a:t>
            </a:r>
            <a:r>
              <a:rPr lang="en-US" altLang="ko-KR" sz="1100" dirty="0"/>
              <a:t>FND</a:t>
            </a:r>
            <a:r>
              <a:rPr lang="ko-KR" altLang="en-US" sz="1100" dirty="0"/>
              <a:t>숫자 증가 </a:t>
            </a:r>
            <a:r>
              <a:rPr lang="en-US" altLang="ko-KR" sz="1100" dirty="0"/>
              <a:t>2</a:t>
            </a:r>
            <a:r>
              <a:rPr lang="ko-KR" altLang="en-US" sz="1100" dirty="0"/>
              <a:t>번 누르면 </a:t>
            </a:r>
            <a:r>
              <a:rPr lang="en-US" altLang="ko-KR" sz="1100" dirty="0"/>
              <a:t>FND </a:t>
            </a:r>
            <a:r>
              <a:rPr lang="ko-KR" altLang="en-US" sz="1100" dirty="0"/>
              <a:t>숫자 감소</a:t>
            </a:r>
            <a:br>
              <a:rPr lang="ko-KR" altLang="en-US" sz="1100" dirty="0"/>
            </a:br>
            <a:br>
              <a:rPr lang="ko-KR" altLang="en-US" sz="1100" dirty="0"/>
            </a:br>
            <a:r>
              <a:rPr lang="en-US" altLang="ko-KR" sz="1100" dirty="0"/>
              <a:t>2</a:t>
            </a:r>
            <a:r>
              <a:rPr lang="ko-KR" altLang="en-US" sz="1100" dirty="0"/>
              <a:t>번 스위치 </a:t>
            </a:r>
            <a:r>
              <a:rPr lang="en-US" altLang="ko-KR" sz="1100" dirty="0"/>
              <a:t>: FND</a:t>
            </a:r>
            <a:r>
              <a:rPr lang="ko-KR" altLang="en-US" sz="1100" dirty="0"/>
              <a:t>숫자 초기화</a:t>
            </a:r>
            <a:r>
              <a:rPr lang="en-US" altLang="ko-KR" sz="1100" dirty="0"/>
              <a:t>.</a:t>
            </a:r>
            <a:br>
              <a:rPr lang="en-US" altLang="ko-KR" sz="1100" dirty="0"/>
            </a:br>
            <a:br>
              <a:rPr lang="en-US" altLang="ko-KR" sz="1100" dirty="0"/>
            </a:br>
            <a:r>
              <a:rPr lang="en-US" altLang="ko-KR" sz="1100" dirty="0"/>
              <a:t>3</a:t>
            </a:r>
            <a:r>
              <a:rPr lang="ko-KR" altLang="en-US" sz="1100" dirty="0"/>
              <a:t>번 스위치 </a:t>
            </a:r>
            <a:r>
              <a:rPr lang="en-US" altLang="ko-KR" sz="1100" dirty="0"/>
              <a:t>: LED </a:t>
            </a:r>
            <a:r>
              <a:rPr lang="ko-KR" altLang="en-US" sz="1100" dirty="0"/>
              <a:t>위치를 </a:t>
            </a:r>
            <a:r>
              <a:rPr lang="en-US" altLang="ko-KR" sz="1100" dirty="0"/>
              <a:t>FND</a:t>
            </a:r>
            <a:r>
              <a:rPr lang="ko-KR" altLang="en-US" sz="1100" dirty="0"/>
              <a:t>에 숫자로 표현 </a:t>
            </a:r>
            <a:r>
              <a:rPr lang="en-US" altLang="ko-KR" sz="1100" dirty="0"/>
              <a:t>(0~7)</a:t>
            </a:r>
            <a:br>
              <a:rPr lang="en-US" altLang="ko-KR" sz="1100" dirty="0"/>
            </a:br>
            <a:br>
              <a:rPr lang="en-US" altLang="ko-KR" sz="1100" dirty="0"/>
            </a:br>
            <a:r>
              <a:rPr lang="en-US" altLang="ko-KR" sz="1100" dirty="0"/>
              <a:t>4</a:t>
            </a:r>
            <a:r>
              <a:rPr lang="ko-KR" altLang="en-US" sz="1100" dirty="0"/>
              <a:t>번 스위치 </a:t>
            </a:r>
            <a:r>
              <a:rPr lang="en-US" altLang="ko-KR" sz="1100" dirty="0"/>
              <a:t>: </a:t>
            </a:r>
            <a:r>
              <a:rPr lang="ko-KR" altLang="en-US" sz="1100" dirty="0"/>
              <a:t>스위치가 </a:t>
            </a:r>
            <a:r>
              <a:rPr lang="ko-KR" altLang="en-US" sz="1100" dirty="0" err="1"/>
              <a:t>동작할때마다</a:t>
            </a:r>
            <a:r>
              <a:rPr lang="ko-KR" altLang="en-US" sz="1100" dirty="0"/>
              <a:t> </a:t>
            </a:r>
            <a:r>
              <a:rPr lang="en-US" altLang="ko-KR" sz="1100" dirty="0"/>
              <a:t>LED</a:t>
            </a:r>
            <a:r>
              <a:rPr lang="ko-KR" altLang="en-US" sz="1100" dirty="0"/>
              <a:t>위치의 값을 더하여 </a:t>
            </a:r>
            <a:r>
              <a:rPr lang="en-US" altLang="ko-KR" sz="1100" dirty="0"/>
              <a:t>FND</a:t>
            </a:r>
            <a:r>
              <a:rPr lang="ko-KR" altLang="en-US" sz="1100" dirty="0"/>
              <a:t>에 표현</a:t>
            </a:r>
            <a:br>
              <a:rPr lang="ko-KR" altLang="en-US" sz="1100" dirty="0"/>
            </a:br>
            <a:r>
              <a:rPr lang="en-US" altLang="ko-KR" sz="1100" dirty="0"/>
              <a:t>EX) LED</a:t>
            </a:r>
            <a:r>
              <a:rPr lang="ko-KR" altLang="en-US" sz="1100" dirty="0"/>
              <a:t>가 </a:t>
            </a:r>
            <a:r>
              <a:rPr lang="en-US" altLang="ko-KR" sz="1100" dirty="0"/>
              <a:t>5</a:t>
            </a:r>
            <a:r>
              <a:rPr lang="ko-KR" altLang="en-US" sz="1100" dirty="0"/>
              <a:t>번째 </a:t>
            </a:r>
            <a:r>
              <a:rPr lang="ko-KR" altLang="en-US" sz="1100" dirty="0" err="1"/>
              <a:t>점등됬을때</a:t>
            </a:r>
            <a:r>
              <a:rPr lang="ko-KR" altLang="en-US" sz="1100" dirty="0"/>
              <a:t> 스위치를 눌러  숫자 </a:t>
            </a:r>
            <a:r>
              <a:rPr lang="en-US" altLang="ko-KR" sz="1100" dirty="0"/>
              <a:t>5</a:t>
            </a:r>
            <a:r>
              <a:rPr lang="ko-KR" altLang="en-US" sz="1100" dirty="0"/>
              <a:t>를 표현</a:t>
            </a:r>
            <a:r>
              <a:rPr lang="en-US" altLang="ko-KR" sz="1100" dirty="0"/>
              <a:t>, LED</a:t>
            </a:r>
            <a:r>
              <a:rPr lang="ko-KR" altLang="en-US" sz="1100" dirty="0"/>
              <a:t>가 </a:t>
            </a:r>
            <a:r>
              <a:rPr lang="en-US" altLang="ko-KR" sz="1100" dirty="0"/>
              <a:t>6</a:t>
            </a:r>
            <a:r>
              <a:rPr lang="ko-KR" altLang="en-US" sz="1100" dirty="0" err="1"/>
              <a:t>번쨰</a:t>
            </a:r>
            <a:r>
              <a:rPr lang="ko-KR" altLang="en-US" sz="1100" dirty="0"/>
              <a:t> </a:t>
            </a:r>
            <a:r>
              <a:rPr lang="ko-KR" altLang="en-US" sz="1100" dirty="0" err="1"/>
              <a:t>점등됬을떄</a:t>
            </a:r>
            <a:r>
              <a:rPr lang="ko-KR" altLang="en-US" sz="1100" dirty="0"/>
              <a:t> 스위치를 </a:t>
            </a:r>
            <a:r>
              <a:rPr lang="ko-KR" altLang="en-US" sz="1100" dirty="0" err="1"/>
              <a:t>눌렀을때</a:t>
            </a:r>
            <a:r>
              <a:rPr lang="ko-KR" altLang="en-US" sz="1100" dirty="0"/>
              <a:t> </a:t>
            </a:r>
            <a:r>
              <a:rPr lang="ko-KR" altLang="en-US" sz="1100" dirty="0" err="1"/>
              <a:t>이전값</a:t>
            </a:r>
            <a:r>
              <a:rPr lang="ko-KR" altLang="en-US" sz="1100" dirty="0"/>
              <a:t> </a:t>
            </a:r>
            <a:r>
              <a:rPr lang="en-US" altLang="ko-KR" sz="1100" dirty="0"/>
              <a:t>5</a:t>
            </a:r>
            <a:r>
              <a:rPr lang="ko-KR" altLang="en-US" sz="1100" dirty="0"/>
              <a:t>와 </a:t>
            </a:r>
            <a:r>
              <a:rPr lang="ko-KR" altLang="en-US" sz="1100" dirty="0" err="1"/>
              <a:t>현재값</a:t>
            </a:r>
            <a:r>
              <a:rPr lang="ko-KR" altLang="en-US" sz="1100" dirty="0"/>
              <a:t> </a:t>
            </a:r>
            <a:r>
              <a:rPr lang="en-US" altLang="ko-KR" sz="1100" dirty="0"/>
              <a:t>6</a:t>
            </a:r>
            <a:r>
              <a:rPr lang="ko-KR" altLang="en-US" sz="1100" dirty="0" err="1"/>
              <a:t>을더하여</a:t>
            </a:r>
            <a:r>
              <a:rPr lang="ko-KR" altLang="en-US" sz="1100" dirty="0"/>
              <a:t> </a:t>
            </a:r>
            <a:r>
              <a:rPr lang="en-US" altLang="ko-KR" sz="1100" dirty="0"/>
              <a:t>FND</a:t>
            </a:r>
            <a:r>
              <a:rPr lang="ko-KR" altLang="en-US" sz="1100" dirty="0" err="1"/>
              <a:t>에표현</a:t>
            </a:r>
            <a:r>
              <a:rPr lang="en-US" altLang="ko-KR" sz="1100" dirty="0"/>
              <a:t>,</a:t>
            </a:r>
            <a:br>
              <a:rPr lang="en-US" altLang="ko-KR" sz="1100" dirty="0"/>
            </a:br>
            <a:r>
              <a:rPr lang="en-US" altLang="ko-KR" sz="1100" dirty="0"/>
              <a:t>LED</a:t>
            </a:r>
            <a:r>
              <a:rPr lang="ko-KR" altLang="en-US" sz="1100" dirty="0"/>
              <a:t>가 </a:t>
            </a:r>
            <a:r>
              <a:rPr lang="en-US" altLang="ko-KR" sz="1100" dirty="0"/>
              <a:t>2</a:t>
            </a:r>
            <a:r>
              <a:rPr lang="ko-KR" altLang="en-US" sz="1100" dirty="0"/>
              <a:t>번째 </a:t>
            </a:r>
            <a:r>
              <a:rPr lang="ko-KR" altLang="en-US" sz="1100" dirty="0" err="1"/>
              <a:t>점등됬을때</a:t>
            </a:r>
            <a:r>
              <a:rPr lang="ko-KR" altLang="en-US" sz="1100" dirty="0"/>
              <a:t> 스위치를 눌러 </a:t>
            </a:r>
            <a:r>
              <a:rPr lang="ko-KR" altLang="en-US" sz="1100" dirty="0" err="1"/>
              <a:t>이전값</a:t>
            </a:r>
            <a:r>
              <a:rPr lang="ko-KR" altLang="en-US" sz="1100" dirty="0"/>
              <a:t> </a:t>
            </a:r>
            <a:r>
              <a:rPr lang="en-US" altLang="ko-KR" sz="1100" dirty="0"/>
              <a:t>5</a:t>
            </a:r>
            <a:r>
              <a:rPr lang="ko-KR" altLang="en-US" sz="1100" dirty="0"/>
              <a:t>와 </a:t>
            </a:r>
            <a:r>
              <a:rPr lang="en-US" altLang="ko-KR" sz="1100" dirty="0"/>
              <a:t>6</a:t>
            </a:r>
            <a:r>
              <a:rPr lang="ko-KR" altLang="en-US" sz="1100" dirty="0"/>
              <a:t>의 값에서 </a:t>
            </a:r>
            <a:r>
              <a:rPr lang="en-US" altLang="ko-KR" sz="1100" dirty="0"/>
              <a:t>2</a:t>
            </a:r>
            <a:r>
              <a:rPr lang="ko-KR" altLang="en-US" sz="1100" dirty="0"/>
              <a:t>를 더해 </a:t>
            </a:r>
            <a:r>
              <a:rPr lang="en-US" altLang="ko-KR" sz="1100" dirty="0"/>
              <a:t>FND</a:t>
            </a:r>
            <a:r>
              <a:rPr lang="ko-KR" altLang="en-US" sz="1100" dirty="0"/>
              <a:t>에 표현</a:t>
            </a:r>
          </a:p>
        </p:txBody>
      </p:sp>
    </p:spTree>
    <p:extLst>
      <p:ext uri="{BB962C8B-B14F-4D97-AF65-F5344CB8AC3E}">
        <p14:creationId xmlns:p14="http://schemas.microsoft.com/office/powerpoint/2010/main" val="3136247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1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936EF5AC-1EAB-4AF8-848D-0EEA637ED2EF}"/>
              </a:ext>
            </a:extLst>
          </p:cNvPr>
          <p:cNvSpPr>
            <a:spLocks noGrp="1"/>
          </p:cNvSpPr>
          <p:nvPr>
            <p:ph idx="1"/>
          </p:nvPr>
        </p:nvSpPr>
        <p:spPr/>
        <p:txBody>
          <a:bodyPr>
            <a:normAutofit/>
          </a:bodyPr>
          <a:lstStyle/>
          <a:p>
            <a:r>
              <a:rPr lang="ko-KR" altLang="en-US" sz="2400" dirty="0"/>
              <a:t>인터럽트</a:t>
            </a:r>
            <a:endParaRPr lang="en-US" altLang="ko-KR" sz="2400" dirty="0"/>
          </a:p>
          <a:p>
            <a:r>
              <a:rPr lang="ko-KR" altLang="en-US" sz="2400" dirty="0"/>
              <a:t>인터럽트 허용</a:t>
            </a:r>
            <a:r>
              <a:rPr lang="en-US" altLang="ko-KR" sz="2400" dirty="0"/>
              <a:t>/</a:t>
            </a:r>
            <a:r>
              <a:rPr lang="ko-KR" altLang="en-US" sz="2400" dirty="0"/>
              <a:t>금지</a:t>
            </a:r>
            <a:endParaRPr lang="en-US" altLang="ko-KR" sz="2400" dirty="0"/>
          </a:p>
          <a:p>
            <a:r>
              <a:rPr lang="ko-KR" altLang="en-US" sz="2400" dirty="0"/>
              <a:t>인터럽트 레지스터</a:t>
            </a:r>
            <a:endParaRPr lang="en-US" altLang="ko-KR" sz="2400" dirty="0"/>
          </a:p>
          <a:p>
            <a:r>
              <a:rPr lang="ko-KR" altLang="en-US" sz="2400" dirty="0"/>
              <a:t>회로도</a:t>
            </a:r>
            <a:endParaRPr lang="en-US" altLang="ko-KR" sz="2400" dirty="0"/>
          </a:p>
          <a:p>
            <a:r>
              <a:rPr lang="ko-KR" altLang="en-US" sz="2400" dirty="0"/>
              <a:t>구동영상</a:t>
            </a:r>
          </a:p>
        </p:txBody>
      </p:sp>
      <p:sp>
        <p:nvSpPr>
          <p:cNvPr id="2" name="제목 1">
            <a:extLst>
              <a:ext uri="{FF2B5EF4-FFF2-40B4-BE49-F238E27FC236}">
                <a16:creationId xmlns:a16="http://schemas.microsoft.com/office/drawing/2014/main" id="{A2DE78B4-DF8F-4B66-9744-179C86545118}"/>
              </a:ext>
            </a:extLst>
          </p:cNvPr>
          <p:cNvSpPr>
            <a:spLocks noGrp="1"/>
          </p:cNvSpPr>
          <p:nvPr>
            <p:ph type="title"/>
          </p:nvPr>
        </p:nvSpPr>
        <p:spPr/>
        <p:txBody>
          <a:bodyPr/>
          <a:lstStyle/>
          <a:p>
            <a:r>
              <a:rPr lang="ko-KR" altLang="en-US" dirty="0"/>
              <a:t>목차</a:t>
            </a:r>
          </a:p>
        </p:txBody>
      </p:sp>
    </p:spTree>
    <p:extLst>
      <p:ext uri="{BB962C8B-B14F-4D97-AF65-F5344CB8AC3E}">
        <p14:creationId xmlns:p14="http://schemas.microsoft.com/office/powerpoint/2010/main" val="641838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8C95B19F-BB7B-4249-98BE-9316ABEBE66D}"/>
              </a:ext>
            </a:extLst>
          </p:cNvPr>
          <p:cNvSpPr>
            <a:spLocks noGrp="1"/>
          </p:cNvSpPr>
          <p:nvPr>
            <p:ph idx="1"/>
          </p:nvPr>
        </p:nvSpPr>
        <p:spPr>
          <a:xfrm>
            <a:off x="1451579" y="1935332"/>
            <a:ext cx="9603275" cy="3531014"/>
          </a:xfrm>
        </p:spPr>
        <p:txBody>
          <a:bodyPr/>
          <a:lstStyle/>
          <a:p>
            <a:r>
              <a:rPr lang="ko-KR" altLang="en-US" sz="2000" dirty="0"/>
              <a:t>어떤 사건이 발생하면 그때 </a:t>
            </a:r>
            <a:r>
              <a:rPr lang="en-US" altLang="ko-KR" sz="2000" dirty="0"/>
              <a:t>CPU</a:t>
            </a:r>
            <a:r>
              <a:rPr lang="ko-KR" altLang="en-US" sz="2000" dirty="0"/>
              <a:t>에 알려서 처리 요구를 하는 것을 인터럽트라 한다</a:t>
            </a:r>
            <a:r>
              <a:rPr lang="en-US" altLang="ko-KR" sz="2000" dirty="0"/>
              <a:t>.</a:t>
            </a:r>
          </a:p>
          <a:p>
            <a:r>
              <a:rPr lang="ko-KR" altLang="en-US" sz="2000" dirty="0"/>
              <a:t>인터럽트를 사용하면 사건이 발생할 때만 </a:t>
            </a:r>
            <a:r>
              <a:rPr lang="en-US" altLang="ko-KR" sz="2000" dirty="0"/>
              <a:t>CPU</a:t>
            </a:r>
            <a:r>
              <a:rPr lang="ko-KR" altLang="en-US" sz="2000" dirty="0"/>
              <a:t>가 대응하므로 효과적</a:t>
            </a:r>
            <a:endParaRPr lang="en-US" altLang="ko-KR" sz="2000" dirty="0"/>
          </a:p>
          <a:p>
            <a:endParaRPr lang="ko-KR" altLang="en-US" dirty="0"/>
          </a:p>
        </p:txBody>
      </p:sp>
      <p:sp>
        <p:nvSpPr>
          <p:cNvPr id="2" name="제목 1">
            <a:extLst>
              <a:ext uri="{FF2B5EF4-FFF2-40B4-BE49-F238E27FC236}">
                <a16:creationId xmlns:a16="http://schemas.microsoft.com/office/drawing/2014/main" id="{079746AE-42F7-4932-90F9-9EE6908B24C7}"/>
              </a:ext>
            </a:extLst>
          </p:cNvPr>
          <p:cNvSpPr>
            <a:spLocks noGrp="1"/>
          </p:cNvSpPr>
          <p:nvPr>
            <p:ph type="title"/>
          </p:nvPr>
        </p:nvSpPr>
        <p:spPr>
          <a:xfrm>
            <a:off x="1451579" y="804519"/>
            <a:ext cx="9603275" cy="624077"/>
          </a:xfrm>
        </p:spPr>
        <p:txBody>
          <a:bodyPr>
            <a:normAutofit fontScale="90000"/>
          </a:bodyPr>
          <a:lstStyle/>
          <a:p>
            <a:pPr algn="ctr"/>
            <a:r>
              <a:rPr lang="ko-KR" altLang="en-US" dirty="0"/>
              <a:t>인터럽트</a:t>
            </a:r>
          </a:p>
        </p:txBody>
      </p:sp>
      <p:sp>
        <p:nvSpPr>
          <p:cNvPr id="4" name="직사각형 3">
            <a:extLst>
              <a:ext uri="{FF2B5EF4-FFF2-40B4-BE49-F238E27FC236}">
                <a16:creationId xmlns:a16="http://schemas.microsoft.com/office/drawing/2014/main" id="{15DBAA57-E15D-447C-ADA9-F06509E31CB7}"/>
              </a:ext>
            </a:extLst>
          </p:cNvPr>
          <p:cNvSpPr/>
          <p:nvPr/>
        </p:nvSpPr>
        <p:spPr>
          <a:xfrm>
            <a:off x="8060924" y="3763043"/>
            <a:ext cx="1225118" cy="1997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a:solidFill>
                  <a:schemeClr val="tx1"/>
                </a:solidFill>
              </a:rPr>
              <a:t>인터럽트</a:t>
            </a:r>
            <a:endParaRPr lang="en-US" altLang="ko-KR" dirty="0">
              <a:solidFill>
                <a:schemeClr val="tx1"/>
              </a:solidFill>
            </a:endParaRPr>
          </a:p>
          <a:p>
            <a:pPr algn="ctr"/>
            <a:r>
              <a:rPr lang="ko-KR" altLang="en-US" dirty="0">
                <a:solidFill>
                  <a:schemeClr val="tx1"/>
                </a:solidFill>
              </a:rPr>
              <a:t>처리</a:t>
            </a:r>
          </a:p>
        </p:txBody>
      </p:sp>
      <p:sp>
        <p:nvSpPr>
          <p:cNvPr id="5" name="화살표: 오른쪽 4">
            <a:extLst>
              <a:ext uri="{FF2B5EF4-FFF2-40B4-BE49-F238E27FC236}">
                <a16:creationId xmlns:a16="http://schemas.microsoft.com/office/drawing/2014/main" id="{00320BE9-1455-45FC-B585-748A53EAFEBB}"/>
              </a:ext>
            </a:extLst>
          </p:cNvPr>
          <p:cNvSpPr/>
          <p:nvPr/>
        </p:nvSpPr>
        <p:spPr>
          <a:xfrm>
            <a:off x="4131077" y="4236080"/>
            <a:ext cx="1757779" cy="1051400"/>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a:solidFill>
                  <a:schemeClr val="tx1"/>
                </a:solidFill>
              </a:rPr>
              <a:t>인터럽트 발생</a:t>
            </a:r>
          </a:p>
        </p:txBody>
      </p:sp>
      <p:cxnSp>
        <p:nvCxnSpPr>
          <p:cNvPr id="7" name="직선 화살표 연결선 6">
            <a:extLst>
              <a:ext uri="{FF2B5EF4-FFF2-40B4-BE49-F238E27FC236}">
                <a16:creationId xmlns:a16="http://schemas.microsoft.com/office/drawing/2014/main" id="{AD667EA7-51CC-4316-BE56-4CE942209D28}"/>
              </a:ext>
            </a:extLst>
          </p:cNvPr>
          <p:cNvCxnSpPr/>
          <p:nvPr/>
        </p:nvCxnSpPr>
        <p:spPr>
          <a:xfrm>
            <a:off x="6253216" y="3429000"/>
            <a:ext cx="0" cy="11873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직선 화살표 연결선 7">
            <a:extLst>
              <a:ext uri="{FF2B5EF4-FFF2-40B4-BE49-F238E27FC236}">
                <a16:creationId xmlns:a16="http://schemas.microsoft.com/office/drawing/2014/main" id="{3BB96855-3D78-42A8-9BF3-01B0CFAC70FA}"/>
              </a:ext>
            </a:extLst>
          </p:cNvPr>
          <p:cNvCxnSpPr/>
          <p:nvPr/>
        </p:nvCxnSpPr>
        <p:spPr>
          <a:xfrm>
            <a:off x="6253216" y="4761780"/>
            <a:ext cx="0" cy="11873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직선 화살표 연결선 8">
            <a:extLst>
              <a:ext uri="{FF2B5EF4-FFF2-40B4-BE49-F238E27FC236}">
                <a16:creationId xmlns:a16="http://schemas.microsoft.com/office/drawing/2014/main" id="{CF1D197C-C67C-4194-AB4A-7F4248A16FD5}"/>
              </a:ext>
            </a:extLst>
          </p:cNvPr>
          <p:cNvCxnSpPr>
            <a:cxnSpLocks/>
          </p:cNvCxnSpPr>
          <p:nvPr/>
        </p:nvCxnSpPr>
        <p:spPr>
          <a:xfrm flipV="1">
            <a:off x="6387860" y="3763043"/>
            <a:ext cx="1429267" cy="81630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직선 화살표 연결선 11">
            <a:extLst>
              <a:ext uri="{FF2B5EF4-FFF2-40B4-BE49-F238E27FC236}">
                <a16:creationId xmlns:a16="http://schemas.microsoft.com/office/drawing/2014/main" id="{C433BC73-62B0-4C38-ABB1-DEEE7FB11CBA}"/>
              </a:ext>
            </a:extLst>
          </p:cNvPr>
          <p:cNvCxnSpPr>
            <a:cxnSpLocks/>
          </p:cNvCxnSpPr>
          <p:nvPr/>
        </p:nvCxnSpPr>
        <p:spPr>
          <a:xfrm flipH="1" flipV="1">
            <a:off x="6387860" y="4792499"/>
            <a:ext cx="1575410" cy="96801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5" name="TextBox 14">
            <a:extLst>
              <a:ext uri="{FF2B5EF4-FFF2-40B4-BE49-F238E27FC236}">
                <a16:creationId xmlns:a16="http://schemas.microsoft.com/office/drawing/2014/main" id="{E9EF9E75-9074-4FEC-9E57-6AB051659157}"/>
              </a:ext>
            </a:extLst>
          </p:cNvPr>
          <p:cNvSpPr txBox="1"/>
          <p:nvPr/>
        </p:nvSpPr>
        <p:spPr>
          <a:xfrm>
            <a:off x="6752387" y="3379470"/>
            <a:ext cx="3372363" cy="276999"/>
          </a:xfrm>
          <a:prstGeom prst="rect">
            <a:avLst/>
          </a:prstGeom>
          <a:noFill/>
        </p:spPr>
        <p:txBody>
          <a:bodyPr wrap="square" rtlCol="0">
            <a:spAutoFit/>
          </a:bodyPr>
          <a:lstStyle/>
          <a:p>
            <a:r>
              <a:rPr lang="ko-KR" altLang="en-US" sz="1200" dirty="0"/>
              <a:t>인터럽트 </a:t>
            </a:r>
            <a:r>
              <a:rPr lang="ko-KR" altLang="en-US" sz="1200" dirty="0" err="1"/>
              <a:t>서비스루틴으로</a:t>
            </a:r>
            <a:r>
              <a:rPr lang="ko-KR" altLang="en-US" sz="1200" dirty="0"/>
              <a:t> 분기</a:t>
            </a:r>
          </a:p>
        </p:txBody>
      </p:sp>
      <p:sp>
        <p:nvSpPr>
          <p:cNvPr id="17" name="TextBox 16">
            <a:extLst>
              <a:ext uri="{FF2B5EF4-FFF2-40B4-BE49-F238E27FC236}">
                <a16:creationId xmlns:a16="http://schemas.microsoft.com/office/drawing/2014/main" id="{8B2C0F37-8D33-4D33-9372-2857422A1050}"/>
              </a:ext>
            </a:extLst>
          </p:cNvPr>
          <p:cNvSpPr txBox="1"/>
          <p:nvPr/>
        </p:nvSpPr>
        <p:spPr>
          <a:xfrm>
            <a:off x="9194645" y="4563122"/>
            <a:ext cx="3372363" cy="276999"/>
          </a:xfrm>
          <a:prstGeom prst="rect">
            <a:avLst/>
          </a:prstGeom>
          <a:noFill/>
        </p:spPr>
        <p:txBody>
          <a:bodyPr wrap="square" rtlCol="0">
            <a:spAutoFit/>
          </a:bodyPr>
          <a:lstStyle/>
          <a:p>
            <a:r>
              <a:rPr lang="ko-KR" altLang="en-US" sz="1200" dirty="0"/>
              <a:t>인터럽트 </a:t>
            </a:r>
            <a:r>
              <a:rPr lang="ko-KR" altLang="en-US" sz="1200" dirty="0" err="1"/>
              <a:t>서비스루틴</a:t>
            </a:r>
            <a:endParaRPr lang="ko-KR" altLang="en-US" sz="1200" dirty="0"/>
          </a:p>
        </p:txBody>
      </p:sp>
      <p:sp>
        <p:nvSpPr>
          <p:cNvPr id="19" name="TextBox 18">
            <a:extLst>
              <a:ext uri="{FF2B5EF4-FFF2-40B4-BE49-F238E27FC236}">
                <a16:creationId xmlns:a16="http://schemas.microsoft.com/office/drawing/2014/main" id="{F37E0D32-DB2E-4A9B-8FD0-46C459385430}"/>
              </a:ext>
            </a:extLst>
          </p:cNvPr>
          <p:cNvSpPr txBox="1"/>
          <p:nvPr/>
        </p:nvSpPr>
        <p:spPr>
          <a:xfrm>
            <a:off x="2880481" y="5569257"/>
            <a:ext cx="3372363" cy="276999"/>
          </a:xfrm>
          <a:prstGeom prst="rect">
            <a:avLst/>
          </a:prstGeom>
          <a:noFill/>
        </p:spPr>
        <p:txBody>
          <a:bodyPr wrap="square" rtlCol="0">
            <a:spAutoFit/>
          </a:bodyPr>
          <a:lstStyle/>
          <a:p>
            <a:pPr algn="r"/>
            <a:r>
              <a:rPr lang="ko-KR" altLang="en-US" sz="1200" dirty="0"/>
              <a:t>작업 계속 수행</a:t>
            </a:r>
          </a:p>
        </p:txBody>
      </p:sp>
      <p:sp>
        <p:nvSpPr>
          <p:cNvPr id="21" name="TextBox 20">
            <a:extLst>
              <a:ext uri="{FF2B5EF4-FFF2-40B4-BE49-F238E27FC236}">
                <a16:creationId xmlns:a16="http://schemas.microsoft.com/office/drawing/2014/main" id="{E0FE6A51-A400-4504-BD3F-EA721C0DE433}"/>
              </a:ext>
            </a:extLst>
          </p:cNvPr>
          <p:cNvSpPr txBox="1"/>
          <p:nvPr/>
        </p:nvSpPr>
        <p:spPr>
          <a:xfrm>
            <a:off x="7102494" y="5788416"/>
            <a:ext cx="2778354" cy="261610"/>
          </a:xfrm>
          <a:prstGeom prst="rect">
            <a:avLst/>
          </a:prstGeom>
          <a:noFill/>
        </p:spPr>
        <p:txBody>
          <a:bodyPr wrap="square" rtlCol="0">
            <a:spAutoFit/>
          </a:bodyPr>
          <a:lstStyle/>
          <a:p>
            <a:r>
              <a:rPr lang="ko-KR" altLang="en-US" sz="1100" dirty="0"/>
              <a:t>분기전의 지점으로 복귀</a:t>
            </a:r>
          </a:p>
        </p:txBody>
      </p:sp>
      <p:sp>
        <p:nvSpPr>
          <p:cNvPr id="22" name="TextBox 21">
            <a:extLst>
              <a:ext uri="{FF2B5EF4-FFF2-40B4-BE49-F238E27FC236}">
                <a16:creationId xmlns:a16="http://schemas.microsoft.com/office/drawing/2014/main" id="{39449240-6738-4E36-8499-F54CD515DA21}"/>
              </a:ext>
            </a:extLst>
          </p:cNvPr>
          <p:cNvSpPr txBox="1"/>
          <p:nvPr/>
        </p:nvSpPr>
        <p:spPr>
          <a:xfrm>
            <a:off x="3575898" y="3244334"/>
            <a:ext cx="2495138" cy="369332"/>
          </a:xfrm>
          <a:prstGeom prst="rect">
            <a:avLst/>
          </a:prstGeom>
          <a:noFill/>
        </p:spPr>
        <p:txBody>
          <a:bodyPr wrap="square" rtlCol="0">
            <a:spAutoFit/>
          </a:bodyPr>
          <a:lstStyle/>
          <a:p>
            <a:r>
              <a:rPr lang="en-US" altLang="ko-KR" dirty="0"/>
              <a:t>&lt;</a:t>
            </a:r>
            <a:r>
              <a:rPr lang="ko-KR" altLang="en-US" dirty="0"/>
              <a:t>인터럽트 처리 과정</a:t>
            </a:r>
            <a:r>
              <a:rPr lang="en-US" altLang="ko-KR" dirty="0"/>
              <a:t>&gt;</a:t>
            </a:r>
            <a:endParaRPr lang="ko-KR" altLang="en-US" dirty="0"/>
          </a:p>
        </p:txBody>
      </p:sp>
    </p:spTree>
    <p:extLst>
      <p:ext uri="{BB962C8B-B14F-4D97-AF65-F5344CB8AC3E}">
        <p14:creationId xmlns:p14="http://schemas.microsoft.com/office/powerpoint/2010/main" val="3123216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3E515EFB-0656-4CDF-841F-A4B86F748646}"/>
              </a:ext>
            </a:extLst>
          </p:cNvPr>
          <p:cNvSpPr/>
          <p:nvPr/>
        </p:nvSpPr>
        <p:spPr>
          <a:xfrm>
            <a:off x="3437139" y="2986595"/>
            <a:ext cx="901097" cy="22194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err="1">
                <a:solidFill>
                  <a:schemeClr val="tx1"/>
                </a:solidFill>
              </a:rPr>
              <a:t>func</a:t>
            </a:r>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endParaRPr lang="ko-KR" altLang="en-US" dirty="0">
              <a:solidFill>
                <a:schemeClr val="tx1"/>
              </a:solidFill>
            </a:endParaRPr>
          </a:p>
        </p:txBody>
      </p:sp>
      <p:sp>
        <p:nvSpPr>
          <p:cNvPr id="6" name="직사각형 5">
            <a:extLst>
              <a:ext uri="{FF2B5EF4-FFF2-40B4-BE49-F238E27FC236}">
                <a16:creationId xmlns:a16="http://schemas.microsoft.com/office/drawing/2014/main" id="{E7450458-C3B9-4560-982A-91A43E6D6A97}"/>
              </a:ext>
            </a:extLst>
          </p:cNvPr>
          <p:cNvSpPr/>
          <p:nvPr/>
        </p:nvSpPr>
        <p:spPr>
          <a:xfrm>
            <a:off x="8683841" y="2474998"/>
            <a:ext cx="1233995" cy="3551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JMP </a:t>
            </a:r>
            <a:r>
              <a:rPr lang="en-US" altLang="ko-KR" dirty="0" err="1">
                <a:solidFill>
                  <a:schemeClr val="tx1"/>
                </a:solidFill>
              </a:rPr>
              <a:t>isr</a:t>
            </a:r>
            <a:endParaRPr lang="ko-KR" altLang="en-US" dirty="0">
              <a:solidFill>
                <a:schemeClr val="tx1"/>
              </a:solidFill>
            </a:endParaRPr>
          </a:p>
        </p:txBody>
      </p:sp>
      <p:sp>
        <p:nvSpPr>
          <p:cNvPr id="7" name="직사각형 6">
            <a:extLst>
              <a:ext uri="{FF2B5EF4-FFF2-40B4-BE49-F238E27FC236}">
                <a16:creationId xmlns:a16="http://schemas.microsoft.com/office/drawing/2014/main" id="{1D615225-0BF9-479C-97AA-F585ED3B0715}"/>
              </a:ext>
            </a:extLst>
          </p:cNvPr>
          <p:cNvSpPr/>
          <p:nvPr/>
        </p:nvSpPr>
        <p:spPr>
          <a:xfrm>
            <a:off x="8683840" y="3777734"/>
            <a:ext cx="1233996" cy="146629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err="1">
                <a:solidFill>
                  <a:schemeClr val="tx1"/>
                </a:solidFill>
              </a:rPr>
              <a:t>Isr</a:t>
            </a:r>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endParaRPr lang="ko-KR" altLang="en-US" dirty="0">
              <a:solidFill>
                <a:schemeClr val="tx1"/>
              </a:solidFill>
            </a:endParaRPr>
          </a:p>
        </p:txBody>
      </p:sp>
      <p:sp>
        <p:nvSpPr>
          <p:cNvPr id="10" name="TextBox 9">
            <a:extLst>
              <a:ext uri="{FF2B5EF4-FFF2-40B4-BE49-F238E27FC236}">
                <a16:creationId xmlns:a16="http://schemas.microsoft.com/office/drawing/2014/main" id="{909C07EB-D2BD-4DBD-A385-9613E3EA374C}"/>
              </a:ext>
            </a:extLst>
          </p:cNvPr>
          <p:cNvSpPr txBox="1"/>
          <p:nvPr/>
        </p:nvSpPr>
        <p:spPr>
          <a:xfrm>
            <a:off x="3365379" y="2467886"/>
            <a:ext cx="1296139" cy="369332"/>
          </a:xfrm>
          <a:prstGeom prst="rect">
            <a:avLst/>
          </a:prstGeom>
          <a:noFill/>
        </p:spPr>
        <p:txBody>
          <a:bodyPr wrap="square" rtlCol="0">
            <a:spAutoFit/>
          </a:bodyPr>
          <a:lstStyle/>
          <a:p>
            <a:r>
              <a:rPr lang="ko-KR" altLang="en-US" dirty="0"/>
              <a:t>함수</a:t>
            </a:r>
            <a:r>
              <a:rPr lang="en-US" altLang="ko-KR" dirty="0" err="1"/>
              <a:t>func</a:t>
            </a:r>
            <a:r>
              <a:rPr lang="en-US" altLang="ko-KR" dirty="0"/>
              <a:t>()</a:t>
            </a:r>
            <a:endParaRPr lang="ko-KR" altLang="en-US" dirty="0"/>
          </a:p>
        </p:txBody>
      </p:sp>
      <p:sp>
        <p:nvSpPr>
          <p:cNvPr id="11" name="화살표: 오른쪽 10">
            <a:extLst>
              <a:ext uri="{FF2B5EF4-FFF2-40B4-BE49-F238E27FC236}">
                <a16:creationId xmlns:a16="http://schemas.microsoft.com/office/drawing/2014/main" id="{55AE24C7-FD94-4CAC-88A6-6195936969AD}"/>
              </a:ext>
            </a:extLst>
          </p:cNvPr>
          <p:cNvSpPr/>
          <p:nvPr/>
        </p:nvSpPr>
        <p:spPr>
          <a:xfrm>
            <a:off x="5879990" y="3540201"/>
            <a:ext cx="1233997" cy="707407"/>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200" dirty="0">
                <a:solidFill>
                  <a:schemeClr val="tx1"/>
                </a:solidFill>
              </a:rPr>
              <a:t>인터럽트 발생</a:t>
            </a:r>
          </a:p>
        </p:txBody>
      </p:sp>
      <p:cxnSp>
        <p:nvCxnSpPr>
          <p:cNvPr id="12" name="직선 화살표 연결선 11">
            <a:extLst>
              <a:ext uri="{FF2B5EF4-FFF2-40B4-BE49-F238E27FC236}">
                <a16:creationId xmlns:a16="http://schemas.microsoft.com/office/drawing/2014/main" id="{42FB8992-F421-46F0-BA4A-B85D0AE35AC0}"/>
              </a:ext>
            </a:extLst>
          </p:cNvPr>
          <p:cNvCxnSpPr>
            <a:cxnSpLocks/>
          </p:cNvCxnSpPr>
          <p:nvPr/>
        </p:nvCxnSpPr>
        <p:spPr>
          <a:xfrm>
            <a:off x="1895384" y="2652552"/>
            <a:ext cx="0" cy="100272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직선 화살표 연결선 12">
            <a:extLst>
              <a:ext uri="{FF2B5EF4-FFF2-40B4-BE49-F238E27FC236}">
                <a16:creationId xmlns:a16="http://schemas.microsoft.com/office/drawing/2014/main" id="{74351272-0892-4B6F-8205-82BE3580871F}"/>
              </a:ext>
            </a:extLst>
          </p:cNvPr>
          <p:cNvCxnSpPr/>
          <p:nvPr/>
        </p:nvCxnSpPr>
        <p:spPr>
          <a:xfrm>
            <a:off x="1895384" y="4096303"/>
            <a:ext cx="0" cy="11873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직선 화살표 연결선 13">
            <a:extLst>
              <a:ext uri="{FF2B5EF4-FFF2-40B4-BE49-F238E27FC236}">
                <a16:creationId xmlns:a16="http://schemas.microsoft.com/office/drawing/2014/main" id="{3F3EBF0F-03C3-4C5A-9706-E1C048AE6B87}"/>
              </a:ext>
            </a:extLst>
          </p:cNvPr>
          <p:cNvCxnSpPr>
            <a:cxnSpLocks/>
          </p:cNvCxnSpPr>
          <p:nvPr/>
        </p:nvCxnSpPr>
        <p:spPr>
          <a:xfrm flipV="1">
            <a:off x="2539014" y="3020846"/>
            <a:ext cx="785675" cy="52134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5" name="직선 화살표 연결선 14">
            <a:extLst>
              <a:ext uri="{FF2B5EF4-FFF2-40B4-BE49-F238E27FC236}">
                <a16:creationId xmlns:a16="http://schemas.microsoft.com/office/drawing/2014/main" id="{3A851421-574C-4FC6-A2C1-1619FCD62A91}"/>
              </a:ext>
            </a:extLst>
          </p:cNvPr>
          <p:cNvCxnSpPr>
            <a:cxnSpLocks/>
          </p:cNvCxnSpPr>
          <p:nvPr/>
        </p:nvCxnSpPr>
        <p:spPr>
          <a:xfrm flipH="1" flipV="1">
            <a:off x="2059619" y="4096303"/>
            <a:ext cx="1305760" cy="107641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extBox 18">
            <a:extLst>
              <a:ext uri="{FF2B5EF4-FFF2-40B4-BE49-F238E27FC236}">
                <a16:creationId xmlns:a16="http://schemas.microsoft.com/office/drawing/2014/main" id="{6EA4671E-DD34-464F-A422-9BEDCDB5ABBF}"/>
              </a:ext>
            </a:extLst>
          </p:cNvPr>
          <p:cNvSpPr txBox="1"/>
          <p:nvPr/>
        </p:nvSpPr>
        <p:spPr>
          <a:xfrm>
            <a:off x="1317610" y="3691122"/>
            <a:ext cx="1229549" cy="369332"/>
          </a:xfrm>
          <a:prstGeom prst="rect">
            <a:avLst/>
          </a:prstGeom>
          <a:noFill/>
        </p:spPr>
        <p:txBody>
          <a:bodyPr wrap="square" rtlCol="0">
            <a:spAutoFit/>
          </a:bodyPr>
          <a:lstStyle/>
          <a:p>
            <a:r>
              <a:rPr lang="en-US" altLang="ko-KR" dirty="0"/>
              <a:t>CALL </a:t>
            </a:r>
            <a:r>
              <a:rPr lang="en-US" altLang="ko-KR" dirty="0" err="1"/>
              <a:t>func</a:t>
            </a:r>
            <a:endParaRPr lang="ko-KR" altLang="en-US" dirty="0"/>
          </a:p>
        </p:txBody>
      </p:sp>
      <p:sp>
        <p:nvSpPr>
          <p:cNvPr id="21" name="TextBox 20">
            <a:extLst>
              <a:ext uri="{FF2B5EF4-FFF2-40B4-BE49-F238E27FC236}">
                <a16:creationId xmlns:a16="http://schemas.microsoft.com/office/drawing/2014/main" id="{9DDD0520-804E-4E49-89C2-9B5AF9853BEF}"/>
              </a:ext>
            </a:extLst>
          </p:cNvPr>
          <p:cNvSpPr txBox="1"/>
          <p:nvPr/>
        </p:nvSpPr>
        <p:spPr>
          <a:xfrm>
            <a:off x="716522" y="3691122"/>
            <a:ext cx="901098" cy="461665"/>
          </a:xfrm>
          <a:prstGeom prst="rect">
            <a:avLst/>
          </a:prstGeom>
          <a:noFill/>
        </p:spPr>
        <p:txBody>
          <a:bodyPr wrap="square" rtlCol="0">
            <a:spAutoFit/>
          </a:bodyPr>
          <a:lstStyle/>
          <a:p>
            <a:r>
              <a:rPr lang="ko-KR" altLang="en-US" sz="1200" dirty="0"/>
              <a:t>함수의 호출</a:t>
            </a:r>
          </a:p>
        </p:txBody>
      </p:sp>
      <p:sp>
        <p:nvSpPr>
          <p:cNvPr id="23" name="TextBox 22">
            <a:extLst>
              <a:ext uri="{FF2B5EF4-FFF2-40B4-BE49-F238E27FC236}">
                <a16:creationId xmlns:a16="http://schemas.microsoft.com/office/drawing/2014/main" id="{9FC0FC2F-EC95-42DF-A774-D4A00BC5C95A}"/>
              </a:ext>
            </a:extLst>
          </p:cNvPr>
          <p:cNvSpPr txBox="1"/>
          <p:nvPr/>
        </p:nvSpPr>
        <p:spPr>
          <a:xfrm>
            <a:off x="773845" y="4634512"/>
            <a:ext cx="1229549" cy="276999"/>
          </a:xfrm>
          <a:prstGeom prst="rect">
            <a:avLst/>
          </a:prstGeom>
          <a:noFill/>
        </p:spPr>
        <p:txBody>
          <a:bodyPr wrap="square" rtlCol="0">
            <a:spAutoFit/>
          </a:bodyPr>
          <a:lstStyle/>
          <a:p>
            <a:r>
              <a:rPr lang="ko-KR" altLang="en-US" sz="1200" dirty="0"/>
              <a:t>작업 계속 수행</a:t>
            </a:r>
          </a:p>
        </p:txBody>
      </p:sp>
      <p:sp>
        <p:nvSpPr>
          <p:cNvPr id="25" name="TextBox 24">
            <a:extLst>
              <a:ext uri="{FF2B5EF4-FFF2-40B4-BE49-F238E27FC236}">
                <a16:creationId xmlns:a16="http://schemas.microsoft.com/office/drawing/2014/main" id="{3FC90192-A74C-4F73-B93D-1861EBBC1B43}"/>
              </a:ext>
            </a:extLst>
          </p:cNvPr>
          <p:cNvSpPr txBox="1"/>
          <p:nvPr/>
        </p:nvSpPr>
        <p:spPr>
          <a:xfrm>
            <a:off x="2081844" y="4941888"/>
            <a:ext cx="1229549" cy="461665"/>
          </a:xfrm>
          <a:prstGeom prst="rect">
            <a:avLst/>
          </a:prstGeom>
          <a:noFill/>
        </p:spPr>
        <p:txBody>
          <a:bodyPr wrap="square" rtlCol="0">
            <a:spAutoFit/>
          </a:bodyPr>
          <a:lstStyle/>
          <a:p>
            <a:r>
              <a:rPr lang="ko-KR" altLang="en-US" sz="1200" dirty="0"/>
              <a:t>함수</a:t>
            </a:r>
            <a:r>
              <a:rPr lang="en-US" altLang="ko-KR" sz="1200" dirty="0"/>
              <a:t> </a:t>
            </a:r>
            <a:r>
              <a:rPr lang="ko-KR" altLang="en-US" sz="1200" dirty="0"/>
              <a:t>호출 다음 문장으로 복귀</a:t>
            </a:r>
          </a:p>
        </p:txBody>
      </p:sp>
      <p:sp>
        <p:nvSpPr>
          <p:cNvPr id="27" name="TextBox 26">
            <a:extLst>
              <a:ext uri="{FF2B5EF4-FFF2-40B4-BE49-F238E27FC236}">
                <a16:creationId xmlns:a16="http://schemas.microsoft.com/office/drawing/2014/main" id="{54CAE68A-1841-4C41-9BEA-7AD91C5A72BF}"/>
              </a:ext>
            </a:extLst>
          </p:cNvPr>
          <p:cNvSpPr txBox="1"/>
          <p:nvPr/>
        </p:nvSpPr>
        <p:spPr>
          <a:xfrm>
            <a:off x="1888360" y="2794201"/>
            <a:ext cx="1229549" cy="461665"/>
          </a:xfrm>
          <a:prstGeom prst="rect">
            <a:avLst/>
          </a:prstGeom>
          <a:noFill/>
        </p:spPr>
        <p:txBody>
          <a:bodyPr wrap="square" rtlCol="0">
            <a:spAutoFit/>
          </a:bodyPr>
          <a:lstStyle/>
          <a:p>
            <a:pPr algn="ctr"/>
            <a:r>
              <a:rPr lang="ko-KR" altLang="en-US" sz="1200" dirty="0"/>
              <a:t>함수 </a:t>
            </a:r>
            <a:r>
              <a:rPr lang="en-US" altLang="ko-KR" sz="1200" dirty="0" err="1"/>
              <a:t>func</a:t>
            </a:r>
            <a:r>
              <a:rPr lang="en-US" altLang="ko-KR" sz="1200" dirty="0"/>
              <a:t>()</a:t>
            </a:r>
            <a:r>
              <a:rPr lang="ko-KR" altLang="en-US" sz="1200" dirty="0"/>
              <a:t>로 분기</a:t>
            </a:r>
          </a:p>
        </p:txBody>
      </p:sp>
      <p:sp>
        <p:nvSpPr>
          <p:cNvPr id="31" name="TextBox 30">
            <a:extLst>
              <a:ext uri="{FF2B5EF4-FFF2-40B4-BE49-F238E27FC236}">
                <a16:creationId xmlns:a16="http://schemas.microsoft.com/office/drawing/2014/main" id="{ACCA6E11-631A-4726-A81E-E123559128E2}"/>
              </a:ext>
            </a:extLst>
          </p:cNvPr>
          <p:cNvSpPr txBox="1"/>
          <p:nvPr/>
        </p:nvSpPr>
        <p:spPr>
          <a:xfrm>
            <a:off x="4430057" y="3819304"/>
            <a:ext cx="1229549" cy="276999"/>
          </a:xfrm>
          <a:prstGeom prst="rect">
            <a:avLst/>
          </a:prstGeom>
          <a:noFill/>
        </p:spPr>
        <p:txBody>
          <a:bodyPr wrap="square" rtlCol="0">
            <a:spAutoFit/>
          </a:bodyPr>
          <a:lstStyle/>
          <a:p>
            <a:r>
              <a:rPr lang="ko-KR" altLang="en-US" sz="1200" dirty="0"/>
              <a:t>함수 수행</a:t>
            </a:r>
          </a:p>
        </p:txBody>
      </p:sp>
      <p:cxnSp>
        <p:nvCxnSpPr>
          <p:cNvPr id="32" name="직선 화살표 연결선 31">
            <a:extLst>
              <a:ext uri="{FF2B5EF4-FFF2-40B4-BE49-F238E27FC236}">
                <a16:creationId xmlns:a16="http://schemas.microsoft.com/office/drawing/2014/main" id="{7BBEEEC0-3763-4243-8054-0D064CEF6A0D}"/>
              </a:ext>
            </a:extLst>
          </p:cNvPr>
          <p:cNvCxnSpPr>
            <a:cxnSpLocks/>
          </p:cNvCxnSpPr>
          <p:nvPr/>
        </p:nvCxnSpPr>
        <p:spPr>
          <a:xfrm>
            <a:off x="4453632" y="2986595"/>
            <a:ext cx="0" cy="19829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7" name="TextBox 36">
            <a:extLst>
              <a:ext uri="{FF2B5EF4-FFF2-40B4-BE49-F238E27FC236}">
                <a16:creationId xmlns:a16="http://schemas.microsoft.com/office/drawing/2014/main" id="{73DD3FD6-E2A9-48CF-9258-7DBE40D61853}"/>
              </a:ext>
            </a:extLst>
          </p:cNvPr>
          <p:cNvSpPr txBox="1"/>
          <p:nvPr/>
        </p:nvSpPr>
        <p:spPr>
          <a:xfrm>
            <a:off x="8683840" y="3255866"/>
            <a:ext cx="1233989" cy="461665"/>
          </a:xfrm>
          <a:prstGeom prst="rect">
            <a:avLst/>
          </a:prstGeom>
          <a:noFill/>
        </p:spPr>
        <p:txBody>
          <a:bodyPr wrap="square" rtlCol="0">
            <a:spAutoFit/>
          </a:bodyPr>
          <a:lstStyle/>
          <a:p>
            <a:r>
              <a:rPr lang="ko-KR" altLang="en-US" sz="1200" dirty="0"/>
              <a:t>인터럽트 서비스 루틴 </a:t>
            </a:r>
            <a:r>
              <a:rPr lang="en-US" altLang="ko-KR" sz="1200" dirty="0" err="1"/>
              <a:t>isr</a:t>
            </a:r>
            <a:r>
              <a:rPr lang="en-US" altLang="ko-KR" sz="1200" dirty="0"/>
              <a:t>()</a:t>
            </a:r>
            <a:endParaRPr lang="ko-KR" altLang="en-US" sz="1200" dirty="0"/>
          </a:p>
        </p:txBody>
      </p:sp>
      <p:sp>
        <p:nvSpPr>
          <p:cNvPr id="39" name="TextBox 38">
            <a:extLst>
              <a:ext uri="{FF2B5EF4-FFF2-40B4-BE49-F238E27FC236}">
                <a16:creationId xmlns:a16="http://schemas.microsoft.com/office/drawing/2014/main" id="{0B599080-7EED-43D6-8851-9A8FA1F61541}"/>
              </a:ext>
            </a:extLst>
          </p:cNvPr>
          <p:cNvSpPr txBox="1"/>
          <p:nvPr/>
        </p:nvSpPr>
        <p:spPr>
          <a:xfrm>
            <a:off x="7341643" y="2487106"/>
            <a:ext cx="1229549" cy="461665"/>
          </a:xfrm>
          <a:prstGeom prst="rect">
            <a:avLst/>
          </a:prstGeom>
          <a:noFill/>
        </p:spPr>
        <p:txBody>
          <a:bodyPr wrap="square" rtlCol="0">
            <a:spAutoFit/>
          </a:bodyPr>
          <a:lstStyle/>
          <a:p>
            <a:pPr algn="ctr"/>
            <a:r>
              <a:rPr lang="ko-KR" altLang="en-US" sz="1200"/>
              <a:t>미리 설정된 주소로 분기</a:t>
            </a:r>
            <a:endParaRPr lang="ko-KR" altLang="en-US" sz="1200" dirty="0"/>
          </a:p>
        </p:txBody>
      </p:sp>
      <p:cxnSp>
        <p:nvCxnSpPr>
          <p:cNvPr id="40" name="직선 화살표 연결선 39">
            <a:extLst>
              <a:ext uri="{FF2B5EF4-FFF2-40B4-BE49-F238E27FC236}">
                <a16:creationId xmlns:a16="http://schemas.microsoft.com/office/drawing/2014/main" id="{66FF7AC6-E010-4F13-B921-719F8372BCC1}"/>
              </a:ext>
            </a:extLst>
          </p:cNvPr>
          <p:cNvCxnSpPr>
            <a:cxnSpLocks/>
          </p:cNvCxnSpPr>
          <p:nvPr/>
        </p:nvCxnSpPr>
        <p:spPr>
          <a:xfrm>
            <a:off x="7113987" y="2688400"/>
            <a:ext cx="0" cy="100272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1" name="직선 화살표 연결선 40">
            <a:extLst>
              <a:ext uri="{FF2B5EF4-FFF2-40B4-BE49-F238E27FC236}">
                <a16:creationId xmlns:a16="http://schemas.microsoft.com/office/drawing/2014/main" id="{7AC49067-C8CA-44C4-8B43-4912FEECCC3C}"/>
              </a:ext>
            </a:extLst>
          </p:cNvPr>
          <p:cNvCxnSpPr>
            <a:cxnSpLocks/>
          </p:cNvCxnSpPr>
          <p:nvPr/>
        </p:nvCxnSpPr>
        <p:spPr>
          <a:xfrm flipV="1">
            <a:off x="7334371" y="2929089"/>
            <a:ext cx="999943" cy="89021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2" name="직선 화살표 연결선 41">
            <a:extLst>
              <a:ext uri="{FF2B5EF4-FFF2-40B4-BE49-F238E27FC236}">
                <a16:creationId xmlns:a16="http://schemas.microsoft.com/office/drawing/2014/main" id="{FC9E8436-0805-4DD0-BA73-A78E11332BC6}"/>
              </a:ext>
            </a:extLst>
          </p:cNvPr>
          <p:cNvCxnSpPr>
            <a:cxnSpLocks/>
          </p:cNvCxnSpPr>
          <p:nvPr/>
        </p:nvCxnSpPr>
        <p:spPr>
          <a:xfrm flipH="1" flipV="1">
            <a:off x="7334371" y="4060454"/>
            <a:ext cx="1305760" cy="107641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3" name="직선 화살표 연결선 42">
            <a:extLst>
              <a:ext uri="{FF2B5EF4-FFF2-40B4-BE49-F238E27FC236}">
                <a16:creationId xmlns:a16="http://schemas.microsoft.com/office/drawing/2014/main" id="{1F41C81D-374A-4D9D-B8B7-DC926F7EC02C}"/>
              </a:ext>
            </a:extLst>
          </p:cNvPr>
          <p:cNvCxnSpPr/>
          <p:nvPr/>
        </p:nvCxnSpPr>
        <p:spPr>
          <a:xfrm>
            <a:off x="7113987" y="4145966"/>
            <a:ext cx="0" cy="11873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5" name="직선 화살표 연결선 44">
            <a:extLst>
              <a:ext uri="{FF2B5EF4-FFF2-40B4-BE49-F238E27FC236}">
                <a16:creationId xmlns:a16="http://schemas.microsoft.com/office/drawing/2014/main" id="{41D2E1B9-489C-4DCF-B156-711FBDA77FA3}"/>
              </a:ext>
            </a:extLst>
          </p:cNvPr>
          <p:cNvCxnSpPr>
            <a:cxnSpLocks/>
          </p:cNvCxnSpPr>
          <p:nvPr/>
        </p:nvCxnSpPr>
        <p:spPr>
          <a:xfrm>
            <a:off x="10036220" y="3957803"/>
            <a:ext cx="0" cy="100272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7" name="TextBox 46">
            <a:extLst>
              <a:ext uri="{FF2B5EF4-FFF2-40B4-BE49-F238E27FC236}">
                <a16:creationId xmlns:a16="http://schemas.microsoft.com/office/drawing/2014/main" id="{0081D5ED-BDC8-46CB-95C6-87863E6A922C}"/>
              </a:ext>
            </a:extLst>
          </p:cNvPr>
          <p:cNvSpPr txBox="1"/>
          <p:nvPr/>
        </p:nvSpPr>
        <p:spPr>
          <a:xfrm>
            <a:off x="6067767" y="4564137"/>
            <a:ext cx="1229549" cy="276999"/>
          </a:xfrm>
          <a:prstGeom prst="rect">
            <a:avLst/>
          </a:prstGeom>
          <a:noFill/>
        </p:spPr>
        <p:txBody>
          <a:bodyPr wrap="square" rtlCol="0">
            <a:spAutoFit/>
          </a:bodyPr>
          <a:lstStyle/>
          <a:p>
            <a:pPr algn="ctr"/>
            <a:r>
              <a:rPr lang="ko-KR" altLang="en-US" sz="1200" dirty="0"/>
              <a:t>작업 계속</a:t>
            </a:r>
          </a:p>
        </p:txBody>
      </p:sp>
      <p:sp>
        <p:nvSpPr>
          <p:cNvPr id="49" name="TextBox 48">
            <a:extLst>
              <a:ext uri="{FF2B5EF4-FFF2-40B4-BE49-F238E27FC236}">
                <a16:creationId xmlns:a16="http://schemas.microsoft.com/office/drawing/2014/main" id="{5F05FEFC-3DE8-42A6-BD81-46D199BF47AB}"/>
              </a:ext>
            </a:extLst>
          </p:cNvPr>
          <p:cNvSpPr txBox="1"/>
          <p:nvPr/>
        </p:nvSpPr>
        <p:spPr>
          <a:xfrm>
            <a:off x="7263516" y="4744347"/>
            <a:ext cx="1229549" cy="461665"/>
          </a:xfrm>
          <a:prstGeom prst="rect">
            <a:avLst/>
          </a:prstGeom>
          <a:noFill/>
        </p:spPr>
        <p:txBody>
          <a:bodyPr wrap="square" rtlCol="0">
            <a:spAutoFit/>
          </a:bodyPr>
          <a:lstStyle/>
          <a:p>
            <a:pPr algn="ctr"/>
            <a:r>
              <a:rPr lang="ko-KR" altLang="en-US" sz="1200"/>
              <a:t>분기전의 지점으로 복귀</a:t>
            </a:r>
            <a:endParaRPr lang="ko-KR" altLang="en-US" sz="1200" dirty="0"/>
          </a:p>
        </p:txBody>
      </p:sp>
      <p:sp>
        <p:nvSpPr>
          <p:cNvPr id="51" name="TextBox 50">
            <a:extLst>
              <a:ext uri="{FF2B5EF4-FFF2-40B4-BE49-F238E27FC236}">
                <a16:creationId xmlns:a16="http://schemas.microsoft.com/office/drawing/2014/main" id="{71C57E68-B53C-49A8-930F-7FBD5CD8CEA9}"/>
              </a:ext>
            </a:extLst>
          </p:cNvPr>
          <p:cNvSpPr txBox="1"/>
          <p:nvPr/>
        </p:nvSpPr>
        <p:spPr>
          <a:xfrm>
            <a:off x="9774341" y="4247608"/>
            <a:ext cx="1229549" cy="276999"/>
          </a:xfrm>
          <a:prstGeom prst="rect">
            <a:avLst/>
          </a:prstGeom>
          <a:noFill/>
        </p:spPr>
        <p:txBody>
          <a:bodyPr wrap="square" rtlCol="0">
            <a:spAutoFit/>
          </a:bodyPr>
          <a:lstStyle/>
          <a:p>
            <a:pPr algn="ctr"/>
            <a:r>
              <a:rPr lang="en-US" altLang="ko-KR" sz="1200" err="1"/>
              <a:t>Isr</a:t>
            </a:r>
            <a:r>
              <a:rPr lang="en-US" altLang="ko-KR" sz="1200" dirty="0"/>
              <a:t>()</a:t>
            </a:r>
            <a:r>
              <a:rPr lang="ko-KR" altLang="en-US" sz="1200" dirty="0"/>
              <a:t>수행</a:t>
            </a:r>
          </a:p>
        </p:txBody>
      </p:sp>
      <p:sp>
        <p:nvSpPr>
          <p:cNvPr id="52" name="TextBox 51">
            <a:extLst>
              <a:ext uri="{FF2B5EF4-FFF2-40B4-BE49-F238E27FC236}">
                <a16:creationId xmlns:a16="http://schemas.microsoft.com/office/drawing/2014/main" id="{5680D85B-70E5-470B-B672-E2899385D169}"/>
              </a:ext>
            </a:extLst>
          </p:cNvPr>
          <p:cNvSpPr txBox="1"/>
          <p:nvPr/>
        </p:nvSpPr>
        <p:spPr>
          <a:xfrm>
            <a:off x="6899523" y="1800425"/>
            <a:ext cx="3187084" cy="369332"/>
          </a:xfrm>
          <a:prstGeom prst="rect">
            <a:avLst/>
          </a:prstGeom>
          <a:noFill/>
        </p:spPr>
        <p:txBody>
          <a:bodyPr wrap="square" rtlCol="0">
            <a:spAutoFit/>
          </a:bodyPr>
          <a:lstStyle/>
          <a:p>
            <a:r>
              <a:rPr lang="en-US" altLang="ko-KR" dirty="0"/>
              <a:t>&lt;</a:t>
            </a:r>
            <a:r>
              <a:rPr lang="ko-KR" altLang="en-US" dirty="0"/>
              <a:t>인터럽트 </a:t>
            </a:r>
            <a:r>
              <a:rPr lang="ko-KR" altLang="en-US" dirty="0" err="1"/>
              <a:t>서비스루틴</a:t>
            </a:r>
            <a:r>
              <a:rPr lang="ko-KR" altLang="en-US" dirty="0"/>
              <a:t> 수행</a:t>
            </a:r>
            <a:r>
              <a:rPr lang="en-US" altLang="ko-KR" dirty="0"/>
              <a:t>&gt;</a:t>
            </a:r>
            <a:endParaRPr lang="ko-KR" altLang="en-US" dirty="0"/>
          </a:p>
        </p:txBody>
      </p:sp>
      <p:sp>
        <p:nvSpPr>
          <p:cNvPr id="54" name="TextBox 53">
            <a:extLst>
              <a:ext uri="{FF2B5EF4-FFF2-40B4-BE49-F238E27FC236}">
                <a16:creationId xmlns:a16="http://schemas.microsoft.com/office/drawing/2014/main" id="{B068676C-9E6C-4C31-B4EB-928CB7F91609}"/>
              </a:ext>
            </a:extLst>
          </p:cNvPr>
          <p:cNvSpPr txBox="1"/>
          <p:nvPr/>
        </p:nvSpPr>
        <p:spPr>
          <a:xfrm>
            <a:off x="2374798" y="1979142"/>
            <a:ext cx="1719273" cy="369332"/>
          </a:xfrm>
          <a:prstGeom prst="rect">
            <a:avLst/>
          </a:prstGeom>
          <a:noFill/>
        </p:spPr>
        <p:txBody>
          <a:bodyPr wrap="square" rtlCol="0">
            <a:spAutoFit/>
          </a:bodyPr>
          <a:lstStyle/>
          <a:p>
            <a:r>
              <a:rPr lang="en-US" altLang="ko-KR" dirty="0"/>
              <a:t>&lt;</a:t>
            </a:r>
            <a:r>
              <a:rPr lang="ko-KR" altLang="en-US" dirty="0"/>
              <a:t>함수의 수행</a:t>
            </a:r>
            <a:r>
              <a:rPr lang="en-US" altLang="ko-KR" dirty="0"/>
              <a:t>&gt;</a:t>
            </a:r>
            <a:endParaRPr lang="ko-KR" altLang="en-US" dirty="0"/>
          </a:p>
        </p:txBody>
      </p:sp>
      <p:sp>
        <p:nvSpPr>
          <p:cNvPr id="55" name="TextBox 54">
            <a:extLst>
              <a:ext uri="{FF2B5EF4-FFF2-40B4-BE49-F238E27FC236}">
                <a16:creationId xmlns:a16="http://schemas.microsoft.com/office/drawing/2014/main" id="{58E3DA74-507E-4671-8116-BF599E06AEC3}"/>
              </a:ext>
            </a:extLst>
          </p:cNvPr>
          <p:cNvSpPr txBox="1"/>
          <p:nvPr/>
        </p:nvSpPr>
        <p:spPr>
          <a:xfrm>
            <a:off x="716522" y="168676"/>
            <a:ext cx="9370085" cy="1200329"/>
          </a:xfrm>
          <a:prstGeom prst="rect">
            <a:avLst/>
          </a:prstGeom>
          <a:noFill/>
        </p:spPr>
        <p:txBody>
          <a:bodyPr wrap="square" rtlCol="0">
            <a:spAutoFit/>
          </a:bodyPr>
          <a:lstStyle/>
          <a:p>
            <a:r>
              <a:rPr lang="ko-KR" altLang="en-US" dirty="0"/>
              <a:t>함수와 인터럽트의 차이는</a:t>
            </a:r>
            <a:endParaRPr lang="en-US" altLang="ko-KR" dirty="0"/>
          </a:p>
          <a:p>
            <a:r>
              <a:rPr lang="ko-KR" altLang="en-US" dirty="0"/>
              <a:t>함수는 언제 분기할지 사용자가 명확히 알고 있는 동기적이다</a:t>
            </a:r>
            <a:r>
              <a:rPr lang="en-US" altLang="ko-KR" dirty="0"/>
              <a:t>.</a:t>
            </a:r>
          </a:p>
          <a:p>
            <a:r>
              <a:rPr lang="ko-KR" altLang="en-US" dirty="0"/>
              <a:t>인터럽트의 경우 발생시키는 사건이 언제 발생할 지 모르는 </a:t>
            </a:r>
            <a:r>
              <a:rPr lang="ko-KR" altLang="en-US" dirty="0" err="1"/>
              <a:t>불확정적인</a:t>
            </a:r>
            <a:r>
              <a:rPr lang="ko-KR" altLang="en-US" dirty="0"/>
              <a:t> 것이어서 비동기적이다</a:t>
            </a:r>
            <a:r>
              <a:rPr lang="en-US" altLang="ko-KR" dirty="0"/>
              <a:t>.</a:t>
            </a:r>
          </a:p>
        </p:txBody>
      </p:sp>
      <p:sp>
        <p:nvSpPr>
          <p:cNvPr id="56" name="TextBox 55">
            <a:extLst>
              <a:ext uri="{FF2B5EF4-FFF2-40B4-BE49-F238E27FC236}">
                <a16:creationId xmlns:a16="http://schemas.microsoft.com/office/drawing/2014/main" id="{AE37432C-BD9E-44B8-848C-263EE5EFA8F9}"/>
              </a:ext>
            </a:extLst>
          </p:cNvPr>
          <p:cNvSpPr txBox="1"/>
          <p:nvPr/>
        </p:nvSpPr>
        <p:spPr>
          <a:xfrm>
            <a:off x="5794209" y="5758557"/>
            <a:ext cx="5209681" cy="1200329"/>
          </a:xfrm>
          <a:prstGeom prst="rect">
            <a:avLst/>
          </a:prstGeom>
          <a:noFill/>
        </p:spPr>
        <p:txBody>
          <a:bodyPr wrap="square" rtlCol="0">
            <a:spAutoFit/>
          </a:bodyPr>
          <a:lstStyle/>
          <a:p>
            <a:pPr>
              <a:buClr>
                <a:schemeClr val="tx2"/>
              </a:buClr>
            </a:pPr>
            <a:r>
              <a:rPr lang="en-US" altLang="ko-KR" sz="1800" dirty="0">
                <a:latin typeface="MD개성체" panose="02020603020101020101" pitchFamily="18" charset="-127"/>
                <a:ea typeface="MD개성체" panose="02020603020101020101" pitchFamily="18" charset="-127"/>
              </a:rPr>
              <a:t>CPU</a:t>
            </a:r>
            <a:r>
              <a:rPr lang="ko-KR" altLang="en-US" sz="1800" dirty="0">
                <a:latin typeface="MD개성체" panose="02020603020101020101" pitchFamily="18" charset="-127"/>
                <a:ea typeface="MD개성체" panose="02020603020101020101" pitchFamily="18" charset="-127"/>
              </a:rPr>
              <a:t>는 여러 종류의 인터럽트를 처리할 수 있으며</a:t>
            </a:r>
            <a:r>
              <a:rPr lang="en-US" altLang="ko-KR" dirty="0">
                <a:latin typeface="MD개성체" panose="02020603020101020101" pitchFamily="18" charset="-127"/>
                <a:ea typeface="MD개성체" panose="02020603020101020101" pitchFamily="18" charset="-127"/>
              </a:rPr>
              <a:t> </a:t>
            </a:r>
            <a:r>
              <a:rPr lang="ko-KR" altLang="en-US" sz="1800" dirty="0">
                <a:latin typeface="MD개성체" panose="02020603020101020101" pitchFamily="18" charset="-127"/>
                <a:ea typeface="MD개성체" panose="02020603020101020101" pitchFamily="18" charset="-127"/>
              </a:rPr>
              <a:t>각 인터럽트에 고유한 번호가 부여되는데 이를 인터럽트 벡터</a:t>
            </a:r>
            <a:r>
              <a:rPr lang="en-US" altLang="ko-KR" sz="1800" dirty="0">
                <a:latin typeface="MD개성체" panose="02020603020101020101" pitchFamily="18" charset="-127"/>
                <a:ea typeface="MD개성체" panose="02020603020101020101" pitchFamily="18" charset="-127"/>
              </a:rPr>
              <a:t>(Vector)</a:t>
            </a:r>
            <a:r>
              <a:rPr lang="ko-KR" altLang="en-US" sz="1800" dirty="0">
                <a:latin typeface="MD개성체" panose="02020603020101020101" pitchFamily="18" charset="-127"/>
                <a:ea typeface="MD개성체" panose="02020603020101020101" pitchFamily="18" charset="-127"/>
              </a:rPr>
              <a:t>라 부른다</a:t>
            </a:r>
            <a:r>
              <a:rPr lang="en-US" altLang="ko-KR" sz="1800" dirty="0">
                <a:latin typeface="MD개성체" panose="02020603020101020101" pitchFamily="18" charset="-127"/>
                <a:ea typeface="MD개성체" panose="02020603020101020101" pitchFamily="18" charset="-127"/>
              </a:rPr>
              <a:t>.</a:t>
            </a:r>
            <a:endParaRPr lang="ko-KR" altLang="en-US" sz="1800" dirty="0">
              <a:latin typeface="MD개성체" panose="02020603020101020101" pitchFamily="18" charset="-127"/>
              <a:ea typeface="MD개성체" panose="02020603020101020101" pitchFamily="18" charset="-127"/>
            </a:endParaRPr>
          </a:p>
          <a:p>
            <a:endParaRPr lang="ko-KR" altLang="en-US" dirty="0"/>
          </a:p>
        </p:txBody>
      </p:sp>
    </p:spTree>
    <p:extLst>
      <p:ext uri="{BB962C8B-B14F-4D97-AF65-F5344CB8AC3E}">
        <p14:creationId xmlns:p14="http://schemas.microsoft.com/office/powerpoint/2010/main" val="3027657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a:extLst>
              <a:ext uri="{FF2B5EF4-FFF2-40B4-BE49-F238E27FC236}">
                <a16:creationId xmlns:a16="http://schemas.microsoft.com/office/drawing/2014/main" id="{F1B315C7-D49F-4271-9FB3-B1BB0F7E8C95}"/>
              </a:ext>
            </a:extLst>
          </p:cNvPr>
          <p:cNvSpPr>
            <a:spLocks noGrp="1"/>
          </p:cNvSpPr>
          <p:nvPr>
            <p:ph idx="1"/>
          </p:nvPr>
        </p:nvSpPr>
        <p:spPr>
          <a:xfrm>
            <a:off x="609600" y="1626834"/>
            <a:ext cx="10813143" cy="4525963"/>
          </a:xfrm>
        </p:spPr>
        <p:txBody>
          <a:bodyPr/>
          <a:lstStyle/>
          <a:p>
            <a:r>
              <a:rPr lang="ko-KR" altLang="en-US" sz="2000" dirty="0"/>
              <a:t>각 인터럽트에 대해 인터럽트 마스크 비트가 존재하며 이를 사용하여 개별적으로 인터럽트의 허용</a:t>
            </a:r>
            <a:r>
              <a:rPr lang="en-US" altLang="ko-KR" sz="2000" dirty="0"/>
              <a:t>/</a:t>
            </a:r>
            <a:r>
              <a:rPr lang="ko-KR" altLang="en-US" sz="2000" dirty="0"/>
              <a:t>금지를 제어할 수 있다</a:t>
            </a:r>
            <a:endParaRPr lang="en-US" altLang="ko-KR" sz="2000" dirty="0"/>
          </a:p>
          <a:p>
            <a:endParaRPr lang="ko-KR" altLang="en-US" dirty="0"/>
          </a:p>
        </p:txBody>
      </p:sp>
      <p:sp>
        <p:nvSpPr>
          <p:cNvPr id="3" name="제목 2">
            <a:extLst>
              <a:ext uri="{FF2B5EF4-FFF2-40B4-BE49-F238E27FC236}">
                <a16:creationId xmlns:a16="http://schemas.microsoft.com/office/drawing/2014/main" id="{22F657DD-DAE3-4D86-B2C5-3A7E5A8B12EE}"/>
              </a:ext>
            </a:extLst>
          </p:cNvPr>
          <p:cNvSpPr>
            <a:spLocks noGrp="1"/>
          </p:cNvSpPr>
          <p:nvPr>
            <p:ph type="title"/>
          </p:nvPr>
        </p:nvSpPr>
        <p:spPr/>
        <p:txBody>
          <a:bodyPr/>
          <a:lstStyle/>
          <a:p>
            <a:r>
              <a:rPr lang="ko-KR" altLang="en-US" dirty="0"/>
              <a:t>인터럽트의 허용</a:t>
            </a:r>
            <a:r>
              <a:rPr lang="en-US" altLang="ko-KR" dirty="0"/>
              <a:t>/</a:t>
            </a:r>
            <a:r>
              <a:rPr lang="ko-KR" altLang="en-US" dirty="0"/>
              <a:t>금지</a:t>
            </a:r>
          </a:p>
        </p:txBody>
      </p:sp>
      <p:sp>
        <p:nvSpPr>
          <p:cNvPr id="4" name="사각형: 둥근 모서리 3">
            <a:extLst>
              <a:ext uri="{FF2B5EF4-FFF2-40B4-BE49-F238E27FC236}">
                <a16:creationId xmlns:a16="http://schemas.microsoft.com/office/drawing/2014/main" id="{1C5CFB98-D281-42C0-8451-117663166DDB}"/>
              </a:ext>
            </a:extLst>
          </p:cNvPr>
          <p:cNvSpPr/>
          <p:nvPr/>
        </p:nvSpPr>
        <p:spPr>
          <a:xfrm>
            <a:off x="3160450" y="2831977"/>
            <a:ext cx="870012" cy="257452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 name="사각형: 둥근 모서리 5">
            <a:extLst>
              <a:ext uri="{FF2B5EF4-FFF2-40B4-BE49-F238E27FC236}">
                <a16:creationId xmlns:a16="http://schemas.microsoft.com/office/drawing/2014/main" id="{4FAC90BB-35BB-4963-8F24-C5F747A14DBD}"/>
              </a:ext>
            </a:extLst>
          </p:cNvPr>
          <p:cNvSpPr/>
          <p:nvPr/>
        </p:nvSpPr>
        <p:spPr>
          <a:xfrm>
            <a:off x="5267487" y="2831977"/>
            <a:ext cx="870012" cy="257452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8" name="직선 연결선 7">
            <a:extLst>
              <a:ext uri="{FF2B5EF4-FFF2-40B4-BE49-F238E27FC236}">
                <a16:creationId xmlns:a16="http://schemas.microsoft.com/office/drawing/2014/main" id="{3E5AF0B3-B15C-40AB-8059-25E9182829CB}"/>
              </a:ext>
            </a:extLst>
          </p:cNvPr>
          <p:cNvCxnSpPr/>
          <p:nvPr/>
        </p:nvCxnSpPr>
        <p:spPr>
          <a:xfrm>
            <a:off x="2423604" y="3204839"/>
            <a:ext cx="1065320" cy="0"/>
          </a:xfrm>
          <a:prstGeom prst="line">
            <a:avLst/>
          </a:prstGeom>
        </p:spPr>
        <p:style>
          <a:lnRef idx="3">
            <a:schemeClr val="dk1"/>
          </a:lnRef>
          <a:fillRef idx="0">
            <a:schemeClr val="dk1"/>
          </a:fillRef>
          <a:effectRef idx="2">
            <a:schemeClr val="dk1"/>
          </a:effectRef>
          <a:fontRef idx="minor">
            <a:schemeClr val="tx1"/>
          </a:fontRef>
        </p:style>
      </p:cxnSp>
      <p:cxnSp>
        <p:nvCxnSpPr>
          <p:cNvPr id="9" name="직선 연결선 8">
            <a:extLst>
              <a:ext uri="{FF2B5EF4-FFF2-40B4-BE49-F238E27FC236}">
                <a16:creationId xmlns:a16="http://schemas.microsoft.com/office/drawing/2014/main" id="{E8E9AE7C-9141-43FB-94FC-D8E6138FDC6F}"/>
              </a:ext>
            </a:extLst>
          </p:cNvPr>
          <p:cNvCxnSpPr/>
          <p:nvPr/>
        </p:nvCxnSpPr>
        <p:spPr>
          <a:xfrm>
            <a:off x="2423604" y="3429000"/>
            <a:ext cx="1065320" cy="0"/>
          </a:xfrm>
          <a:prstGeom prst="line">
            <a:avLst/>
          </a:prstGeom>
        </p:spPr>
        <p:style>
          <a:lnRef idx="3">
            <a:schemeClr val="dk1"/>
          </a:lnRef>
          <a:fillRef idx="0">
            <a:schemeClr val="dk1"/>
          </a:fillRef>
          <a:effectRef idx="2">
            <a:schemeClr val="dk1"/>
          </a:effectRef>
          <a:fontRef idx="minor">
            <a:schemeClr val="tx1"/>
          </a:fontRef>
        </p:style>
      </p:cxnSp>
      <p:cxnSp>
        <p:nvCxnSpPr>
          <p:cNvPr id="10" name="직선 연결선 9">
            <a:extLst>
              <a:ext uri="{FF2B5EF4-FFF2-40B4-BE49-F238E27FC236}">
                <a16:creationId xmlns:a16="http://schemas.microsoft.com/office/drawing/2014/main" id="{262BF8A0-7D52-4F44-BEDA-38CF1220C1EE}"/>
              </a:ext>
            </a:extLst>
          </p:cNvPr>
          <p:cNvCxnSpPr/>
          <p:nvPr/>
        </p:nvCxnSpPr>
        <p:spPr>
          <a:xfrm>
            <a:off x="2423604" y="4733278"/>
            <a:ext cx="1065320" cy="0"/>
          </a:xfrm>
          <a:prstGeom prst="line">
            <a:avLst/>
          </a:prstGeom>
        </p:spPr>
        <p:style>
          <a:lnRef idx="3">
            <a:schemeClr val="dk1"/>
          </a:lnRef>
          <a:fillRef idx="0">
            <a:schemeClr val="dk1"/>
          </a:fillRef>
          <a:effectRef idx="2">
            <a:schemeClr val="dk1"/>
          </a:effectRef>
          <a:fontRef idx="minor">
            <a:schemeClr val="tx1"/>
          </a:fontRef>
        </p:style>
      </p:cxnSp>
      <p:cxnSp>
        <p:nvCxnSpPr>
          <p:cNvPr id="11" name="직선 연결선 10">
            <a:extLst>
              <a:ext uri="{FF2B5EF4-FFF2-40B4-BE49-F238E27FC236}">
                <a16:creationId xmlns:a16="http://schemas.microsoft.com/office/drawing/2014/main" id="{1486C3AB-A769-470E-B754-F346AA2BEFE8}"/>
              </a:ext>
            </a:extLst>
          </p:cNvPr>
          <p:cNvCxnSpPr/>
          <p:nvPr/>
        </p:nvCxnSpPr>
        <p:spPr>
          <a:xfrm>
            <a:off x="2423604" y="4928586"/>
            <a:ext cx="1065320" cy="0"/>
          </a:xfrm>
          <a:prstGeom prst="line">
            <a:avLst/>
          </a:prstGeom>
        </p:spPr>
        <p:style>
          <a:lnRef idx="3">
            <a:schemeClr val="dk1"/>
          </a:lnRef>
          <a:fillRef idx="0">
            <a:schemeClr val="dk1"/>
          </a:fillRef>
          <a:effectRef idx="2">
            <a:schemeClr val="dk1"/>
          </a:effectRef>
          <a:fontRef idx="minor">
            <a:schemeClr val="tx1"/>
          </a:fontRef>
        </p:style>
      </p:cxnSp>
      <p:cxnSp>
        <p:nvCxnSpPr>
          <p:cNvPr id="12" name="직선 연결선 11">
            <a:extLst>
              <a:ext uri="{FF2B5EF4-FFF2-40B4-BE49-F238E27FC236}">
                <a16:creationId xmlns:a16="http://schemas.microsoft.com/office/drawing/2014/main" id="{095B6C58-3FD6-47E7-8108-9C24153BECC1}"/>
              </a:ext>
            </a:extLst>
          </p:cNvPr>
          <p:cNvCxnSpPr>
            <a:cxnSpLocks/>
          </p:cNvCxnSpPr>
          <p:nvPr/>
        </p:nvCxnSpPr>
        <p:spPr>
          <a:xfrm>
            <a:off x="3854388" y="3188563"/>
            <a:ext cx="1596501" cy="16276"/>
          </a:xfrm>
          <a:prstGeom prst="line">
            <a:avLst/>
          </a:prstGeom>
        </p:spPr>
        <p:style>
          <a:lnRef idx="3">
            <a:schemeClr val="dk1"/>
          </a:lnRef>
          <a:fillRef idx="0">
            <a:schemeClr val="dk1"/>
          </a:fillRef>
          <a:effectRef idx="2">
            <a:schemeClr val="dk1"/>
          </a:effectRef>
          <a:fontRef idx="minor">
            <a:schemeClr val="tx1"/>
          </a:fontRef>
        </p:style>
      </p:cxnSp>
      <p:cxnSp>
        <p:nvCxnSpPr>
          <p:cNvPr id="13" name="직선 연결선 12">
            <a:extLst>
              <a:ext uri="{FF2B5EF4-FFF2-40B4-BE49-F238E27FC236}">
                <a16:creationId xmlns:a16="http://schemas.microsoft.com/office/drawing/2014/main" id="{A027439A-4559-4159-8148-49980509A13C}"/>
              </a:ext>
            </a:extLst>
          </p:cNvPr>
          <p:cNvCxnSpPr>
            <a:cxnSpLocks/>
          </p:cNvCxnSpPr>
          <p:nvPr/>
        </p:nvCxnSpPr>
        <p:spPr>
          <a:xfrm>
            <a:off x="3854388" y="3429000"/>
            <a:ext cx="1596501" cy="0"/>
          </a:xfrm>
          <a:prstGeom prst="line">
            <a:avLst/>
          </a:prstGeom>
        </p:spPr>
        <p:style>
          <a:lnRef idx="3">
            <a:schemeClr val="dk1"/>
          </a:lnRef>
          <a:fillRef idx="0">
            <a:schemeClr val="dk1"/>
          </a:fillRef>
          <a:effectRef idx="2">
            <a:schemeClr val="dk1"/>
          </a:effectRef>
          <a:fontRef idx="minor">
            <a:schemeClr val="tx1"/>
          </a:fontRef>
        </p:style>
      </p:cxnSp>
      <p:cxnSp>
        <p:nvCxnSpPr>
          <p:cNvPr id="14" name="직선 연결선 13">
            <a:extLst>
              <a:ext uri="{FF2B5EF4-FFF2-40B4-BE49-F238E27FC236}">
                <a16:creationId xmlns:a16="http://schemas.microsoft.com/office/drawing/2014/main" id="{B40A816C-4756-47D7-9A5A-1333A17BB00A}"/>
              </a:ext>
            </a:extLst>
          </p:cNvPr>
          <p:cNvCxnSpPr>
            <a:cxnSpLocks/>
          </p:cNvCxnSpPr>
          <p:nvPr/>
        </p:nvCxnSpPr>
        <p:spPr>
          <a:xfrm>
            <a:off x="3765612" y="4733278"/>
            <a:ext cx="1685277" cy="0"/>
          </a:xfrm>
          <a:prstGeom prst="line">
            <a:avLst/>
          </a:prstGeom>
        </p:spPr>
        <p:style>
          <a:lnRef idx="3">
            <a:schemeClr val="dk1"/>
          </a:lnRef>
          <a:fillRef idx="0">
            <a:schemeClr val="dk1"/>
          </a:fillRef>
          <a:effectRef idx="2">
            <a:schemeClr val="dk1"/>
          </a:effectRef>
          <a:fontRef idx="minor">
            <a:schemeClr val="tx1"/>
          </a:fontRef>
        </p:style>
      </p:cxnSp>
      <p:cxnSp>
        <p:nvCxnSpPr>
          <p:cNvPr id="15" name="직선 연결선 14">
            <a:extLst>
              <a:ext uri="{FF2B5EF4-FFF2-40B4-BE49-F238E27FC236}">
                <a16:creationId xmlns:a16="http://schemas.microsoft.com/office/drawing/2014/main" id="{DE4CC43C-9542-4636-B6DF-0F0B77BE61D0}"/>
              </a:ext>
            </a:extLst>
          </p:cNvPr>
          <p:cNvCxnSpPr>
            <a:cxnSpLocks/>
          </p:cNvCxnSpPr>
          <p:nvPr/>
        </p:nvCxnSpPr>
        <p:spPr>
          <a:xfrm>
            <a:off x="3765612" y="4938943"/>
            <a:ext cx="1685277" cy="0"/>
          </a:xfrm>
          <a:prstGeom prst="line">
            <a:avLst/>
          </a:prstGeom>
        </p:spPr>
        <p:style>
          <a:lnRef idx="3">
            <a:schemeClr val="dk1"/>
          </a:lnRef>
          <a:fillRef idx="0">
            <a:schemeClr val="dk1"/>
          </a:fillRef>
          <a:effectRef idx="2">
            <a:schemeClr val="dk1"/>
          </a:effectRef>
          <a:fontRef idx="minor">
            <a:schemeClr val="tx1"/>
          </a:fontRef>
        </p:style>
      </p:cxnSp>
      <p:cxnSp>
        <p:nvCxnSpPr>
          <p:cNvPr id="21" name="직선 연결선 20">
            <a:extLst>
              <a:ext uri="{FF2B5EF4-FFF2-40B4-BE49-F238E27FC236}">
                <a16:creationId xmlns:a16="http://schemas.microsoft.com/office/drawing/2014/main" id="{1C95CA34-C600-448A-A990-16D95FFFF746}"/>
              </a:ext>
            </a:extLst>
          </p:cNvPr>
          <p:cNvCxnSpPr>
            <a:cxnSpLocks/>
          </p:cNvCxnSpPr>
          <p:nvPr/>
        </p:nvCxnSpPr>
        <p:spPr>
          <a:xfrm flipV="1">
            <a:off x="5877017" y="3181165"/>
            <a:ext cx="1204474" cy="7398"/>
          </a:xfrm>
          <a:prstGeom prst="line">
            <a:avLst/>
          </a:prstGeom>
        </p:spPr>
        <p:style>
          <a:lnRef idx="3">
            <a:schemeClr val="dk1"/>
          </a:lnRef>
          <a:fillRef idx="0">
            <a:schemeClr val="dk1"/>
          </a:fillRef>
          <a:effectRef idx="2">
            <a:schemeClr val="dk1"/>
          </a:effectRef>
          <a:fontRef idx="minor">
            <a:schemeClr val="tx1"/>
          </a:fontRef>
        </p:style>
      </p:cxnSp>
      <p:cxnSp>
        <p:nvCxnSpPr>
          <p:cNvPr id="22" name="직선 연결선 21">
            <a:extLst>
              <a:ext uri="{FF2B5EF4-FFF2-40B4-BE49-F238E27FC236}">
                <a16:creationId xmlns:a16="http://schemas.microsoft.com/office/drawing/2014/main" id="{EC6A7C8E-DF13-4DEB-B019-056EF08F9D0B}"/>
              </a:ext>
            </a:extLst>
          </p:cNvPr>
          <p:cNvCxnSpPr>
            <a:cxnSpLocks/>
          </p:cNvCxnSpPr>
          <p:nvPr/>
        </p:nvCxnSpPr>
        <p:spPr>
          <a:xfrm>
            <a:off x="5877017" y="3429000"/>
            <a:ext cx="1204474" cy="0"/>
          </a:xfrm>
          <a:prstGeom prst="line">
            <a:avLst/>
          </a:prstGeom>
        </p:spPr>
        <p:style>
          <a:lnRef idx="3">
            <a:schemeClr val="dk1"/>
          </a:lnRef>
          <a:fillRef idx="0">
            <a:schemeClr val="dk1"/>
          </a:fillRef>
          <a:effectRef idx="2">
            <a:schemeClr val="dk1"/>
          </a:effectRef>
          <a:fontRef idx="minor">
            <a:schemeClr val="tx1"/>
          </a:fontRef>
        </p:style>
      </p:cxnSp>
      <p:cxnSp>
        <p:nvCxnSpPr>
          <p:cNvPr id="23" name="직선 연결선 22">
            <a:extLst>
              <a:ext uri="{FF2B5EF4-FFF2-40B4-BE49-F238E27FC236}">
                <a16:creationId xmlns:a16="http://schemas.microsoft.com/office/drawing/2014/main" id="{8F2EE541-7EA6-4B5C-956A-00E004C0EA5C}"/>
              </a:ext>
            </a:extLst>
          </p:cNvPr>
          <p:cNvCxnSpPr>
            <a:cxnSpLocks/>
          </p:cNvCxnSpPr>
          <p:nvPr/>
        </p:nvCxnSpPr>
        <p:spPr>
          <a:xfrm>
            <a:off x="5877017" y="4717002"/>
            <a:ext cx="1284303" cy="0"/>
          </a:xfrm>
          <a:prstGeom prst="line">
            <a:avLst/>
          </a:prstGeom>
        </p:spPr>
        <p:style>
          <a:lnRef idx="3">
            <a:schemeClr val="dk1"/>
          </a:lnRef>
          <a:fillRef idx="0">
            <a:schemeClr val="dk1"/>
          </a:fillRef>
          <a:effectRef idx="2">
            <a:schemeClr val="dk1"/>
          </a:effectRef>
          <a:fontRef idx="minor">
            <a:schemeClr val="tx1"/>
          </a:fontRef>
        </p:style>
      </p:cxnSp>
      <p:cxnSp>
        <p:nvCxnSpPr>
          <p:cNvPr id="24" name="직선 연결선 23">
            <a:extLst>
              <a:ext uri="{FF2B5EF4-FFF2-40B4-BE49-F238E27FC236}">
                <a16:creationId xmlns:a16="http://schemas.microsoft.com/office/drawing/2014/main" id="{6AD3C5C5-DC86-47CD-A604-9EB58A98A614}"/>
              </a:ext>
            </a:extLst>
          </p:cNvPr>
          <p:cNvCxnSpPr>
            <a:cxnSpLocks/>
          </p:cNvCxnSpPr>
          <p:nvPr/>
        </p:nvCxnSpPr>
        <p:spPr>
          <a:xfrm>
            <a:off x="5877017" y="4903433"/>
            <a:ext cx="1284303" cy="0"/>
          </a:xfrm>
          <a:prstGeom prst="line">
            <a:avLst/>
          </a:prstGeom>
        </p:spPr>
        <p:style>
          <a:lnRef idx="3">
            <a:schemeClr val="dk1"/>
          </a:lnRef>
          <a:fillRef idx="0">
            <a:schemeClr val="dk1"/>
          </a:fillRef>
          <a:effectRef idx="2">
            <a:schemeClr val="dk1"/>
          </a:effectRef>
          <a:fontRef idx="minor">
            <a:schemeClr val="tx1"/>
          </a:fontRef>
        </p:style>
      </p:cxnSp>
      <p:cxnSp>
        <p:nvCxnSpPr>
          <p:cNvPr id="31" name="직선 연결선 30">
            <a:extLst>
              <a:ext uri="{FF2B5EF4-FFF2-40B4-BE49-F238E27FC236}">
                <a16:creationId xmlns:a16="http://schemas.microsoft.com/office/drawing/2014/main" id="{2A980751-7A71-47C8-94BD-4EEFE4560D2D}"/>
              </a:ext>
            </a:extLst>
          </p:cNvPr>
          <p:cNvCxnSpPr/>
          <p:nvPr/>
        </p:nvCxnSpPr>
        <p:spPr>
          <a:xfrm flipV="1">
            <a:off x="3488924" y="3000652"/>
            <a:ext cx="365464" cy="180513"/>
          </a:xfrm>
          <a:prstGeom prst="line">
            <a:avLst/>
          </a:prstGeom>
        </p:spPr>
        <p:style>
          <a:lnRef idx="3">
            <a:schemeClr val="dk1"/>
          </a:lnRef>
          <a:fillRef idx="0">
            <a:schemeClr val="dk1"/>
          </a:fillRef>
          <a:effectRef idx="2">
            <a:schemeClr val="dk1"/>
          </a:effectRef>
          <a:fontRef idx="minor">
            <a:schemeClr val="tx1"/>
          </a:fontRef>
        </p:style>
      </p:cxnSp>
      <p:sp>
        <p:nvSpPr>
          <p:cNvPr id="32" name="타원 31">
            <a:extLst>
              <a:ext uri="{FF2B5EF4-FFF2-40B4-BE49-F238E27FC236}">
                <a16:creationId xmlns:a16="http://schemas.microsoft.com/office/drawing/2014/main" id="{CAF5EE55-2FC4-4668-98FA-7F833643488B}"/>
              </a:ext>
            </a:extLst>
          </p:cNvPr>
          <p:cNvSpPr/>
          <p:nvPr/>
        </p:nvSpPr>
        <p:spPr>
          <a:xfrm>
            <a:off x="3437138" y="3163412"/>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33">
            <a:extLst>
              <a:ext uri="{FF2B5EF4-FFF2-40B4-BE49-F238E27FC236}">
                <a16:creationId xmlns:a16="http://schemas.microsoft.com/office/drawing/2014/main" id="{FF6D6E92-F600-4E6A-ADD6-6AC8DEF55D88}"/>
              </a:ext>
            </a:extLst>
          </p:cNvPr>
          <p:cNvSpPr/>
          <p:nvPr/>
        </p:nvSpPr>
        <p:spPr>
          <a:xfrm>
            <a:off x="3437138" y="3392008"/>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35">
            <a:extLst>
              <a:ext uri="{FF2B5EF4-FFF2-40B4-BE49-F238E27FC236}">
                <a16:creationId xmlns:a16="http://schemas.microsoft.com/office/drawing/2014/main" id="{F029D1E0-7492-4ED9-AA1A-8425288D3D4E}"/>
              </a:ext>
            </a:extLst>
          </p:cNvPr>
          <p:cNvSpPr/>
          <p:nvPr/>
        </p:nvSpPr>
        <p:spPr>
          <a:xfrm>
            <a:off x="3437138" y="4683713"/>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37">
            <a:extLst>
              <a:ext uri="{FF2B5EF4-FFF2-40B4-BE49-F238E27FC236}">
                <a16:creationId xmlns:a16="http://schemas.microsoft.com/office/drawing/2014/main" id="{ABAB3E44-EA6A-4167-8963-0CFBB4300180}"/>
              </a:ext>
            </a:extLst>
          </p:cNvPr>
          <p:cNvSpPr/>
          <p:nvPr/>
        </p:nvSpPr>
        <p:spPr>
          <a:xfrm>
            <a:off x="3440096" y="4893084"/>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39">
            <a:extLst>
              <a:ext uri="{FF2B5EF4-FFF2-40B4-BE49-F238E27FC236}">
                <a16:creationId xmlns:a16="http://schemas.microsoft.com/office/drawing/2014/main" id="{BCAEA5A6-A151-438C-A5CC-CF8104ADE1DC}"/>
              </a:ext>
            </a:extLst>
          </p:cNvPr>
          <p:cNvSpPr/>
          <p:nvPr/>
        </p:nvSpPr>
        <p:spPr>
          <a:xfrm>
            <a:off x="3805560" y="3155274"/>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41">
            <a:extLst>
              <a:ext uri="{FF2B5EF4-FFF2-40B4-BE49-F238E27FC236}">
                <a16:creationId xmlns:a16="http://schemas.microsoft.com/office/drawing/2014/main" id="{42351FEB-192E-487D-A7D7-489F8B9DAD01}"/>
              </a:ext>
            </a:extLst>
          </p:cNvPr>
          <p:cNvSpPr/>
          <p:nvPr/>
        </p:nvSpPr>
        <p:spPr>
          <a:xfrm>
            <a:off x="3831453" y="3386829"/>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타원 43">
            <a:extLst>
              <a:ext uri="{FF2B5EF4-FFF2-40B4-BE49-F238E27FC236}">
                <a16:creationId xmlns:a16="http://schemas.microsoft.com/office/drawing/2014/main" id="{A5FF382C-90EC-483A-80D2-B94980A38BC8}"/>
              </a:ext>
            </a:extLst>
          </p:cNvPr>
          <p:cNvSpPr/>
          <p:nvPr/>
        </p:nvSpPr>
        <p:spPr>
          <a:xfrm>
            <a:off x="3719743" y="4683713"/>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타원 45">
            <a:extLst>
              <a:ext uri="{FF2B5EF4-FFF2-40B4-BE49-F238E27FC236}">
                <a16:creationId xmlns:a16="http://schemas.microsoft.com/office/drawing/2014/main" id="{FD0EA5EE-9519-4BFD-B43C-DD1DF099B82E}"/>
              </a:ext>
            </a:extLst>
          </p:cNvPr>
          <p:cNvSpPr/>
          <p:nvPr/>
        </p:nvSpPr>
        <p:spPr>
          <a:xfrm>
            <a:off x="3742306" y="4889377"/>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타원 47">
            <a:extLst>
              <a:ext uri="{FF2B5EF4-FFF2-40B4-BE49-F238E27FC236}">
                <a16:creationId xmlns:a16="http://schemas.microsoft.com/office/drawing/2014/main" id="{FB655463-15E0-4420-916F-9BA6B532CCE5}"/>
              </a:ext>
            </a:extLst>
          </p:cNvPr>
          <p:cNvSpPr/>
          <p:nvPr/>
        </p:nvSpPr>
        <p:spPr>
          <a:xfrm>
            <a:off x="5438311" y="3163412"/>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0" name="타원 49">
            <a:extLst>
              <a:ext uri="{FF2B5EF4-FFF2-40B4-BE49-F238E27FC236}">
                <a16:creationId xmlns:a16="http://schemas.microsoft.com/office/drawing/2014/main" id="{AB5B8027-FF90-4AAE-BF89-863E79289E7C}"/>
              </a:ext>
            </a:extLst>
          </p:cNvPr>
          <p:cNvSpPr/>
          <p:nvPr/>
        </p:nvSpPr>
        <p:spPr>
          <a:xfrm>
            <a:off x="5450889" y="3405328"/>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타원 51">
            <a:extLst>
              <a:ext uri="{FF2B5EF4-FFF2-40B4-BE49-F238E27FC236}">
                <a16:creationId xmlns:a16="http://schemas.microsoft.com/office/drawing/2014/main" id="{4353B36A-DAA0-4265-9950-A9337A074DEC}"/>
              </a:ext>
            </a:extLst>
          </p:cNvPr>
          <p:cNvSpPr/>
          <p:nvPr/>
        </p:nvSpPr>
        <p:spPr>
          <a:xfrm>
            <a:off x="5402061" y="4699990"/>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타원 53">
            <a:extLst>
              <a:ext uri="{FF2B5EF4-FFF2-40B4-BE49-F238E27FC236}">
                <a16:creationId xmlns:a16="http://schemas.microsoft.com/office/drawing/2014/main" id="{57B6801A-6C63-4160-B02E-79CC7DD81C83}"/>
              </a:ext>
            </a:extLst>
          </p:cNvPr>
          <p:cNvSpPr/>
          <p:nvPr/>
        </p:nvSpPr>
        <p:spPr>
          <a:xfrm>
            <a:off x="5402060" y="4901872"/>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타원 55">
            <a:extLst>
              <a:ext uri="{FF2B5EF4-FFF2-40B4-BE49-F238E27FC236}">
                <a16:creationId xmlns:a16="http://schemas.microsoft.com/office/drawing/2014/main" id="{C8C31A9D-15DE-49D8-8179-C2E158FE2532}"/>
              </a:ext>
            </a:extLst>
          </p:cNvPr>
          <p:cNvSpPr/>
          <p:nvPr/>
        </p:nvSpPr>
        <p:spPr>
          <a:xfrm>
            <a:off x="5812688" y="3147876"/>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타원 57">
            <a:extLst>
              <a:ext uri="{FF2B5EF4-FFF2-40B4-BE49-F238E27FC236}">
                <a16:creationId xmlns:a16="http://schemas.microsoft.com/office/drawing/2014/main" id="{98024826-E7E2-4F5F-98BA-59DF5EF1A149}"/>
              </a:ext>
            </a:extLst>
          </p:cNvPr>
          <p:cNvSpPr/>
          <p:nvPr/>
        </p:nvSpPr>
        <p:spPr>
          <a:xfrm>
            <a:off x="5806735" y="3395711"/>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타원 59">
            <a:extLst>
              <a:ext uri="{FF2B5EF4-FFF2-40B4-BE49-F238E27FC236}">
                <a16:creationId xmlns:a16="http://schemas.microsoft.com/office/drawing/2014/main" id="{7045CC95-4E75-42BF-A880-DE80C0B7599A}"/>
              </a:ext>
            </a:extLst>
          </p:cNvPr>
          <p:cNvSpPr/>
          <p:nvPr/>
        </p:nvSpPr>
        <p:spPr>
          <a:xfrm>
            <a:off x="5812688" y="4676316"/>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타원 61">
            <a:extLst>
              <a:ext uri="{FF2B5EF4-FFF2-40B4-BE49-F238E27FC236}">
                <a16:creationId xmlns:a16="http://schemas.microsoft.com/office/drawing/2014/main" id="{1241E0B9-BFD8-4200-8599-9BAB05A59E3C}"/>
              </a:ext>
            </a:extLst>
          </p:cNvPr>
          <p:cNvSpPr/>
          <p:nvPr/>
        </p:nvSpPr>
        <p:spPr>
          <a:xfrm>
            <a:off x="5806735" y="4868583"/>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3" name="직선 연결선 62">
            <a:extLst>
              <a:ext uri="{FF2B5EF4-FFF2-40B4-BE49-F238E27FC236}">
                <a16:creationId xmlns:a16="http://schemas.microsoft.com/office/drawing/2014/main" id="{2913C3CC-6D93-4CB5-9ADB-B54B44DDE6A0}"/>
              </a:ext>
            </a:extLst>
          </p:cNvPr>
          <p:cNvCxnSpPr>
            <a:cxnSpLocks/>
          </p:cNvCxnSpPr>
          <p:nvPr/>
        </p:nvCxnSpPr>
        <p:spPr>
          <a:xfrm flipV="1">
            <a:off x="3516261" y="3313961"/>
            <a:ext cx="249351" cy="98396"/>
          </a:xfrm>
          <a:prstGeom prst="line">
            <a:avLst/>
          </a:prstGeom>
        </p:spPr>
        <p:style>
          <a:lnRef idx="3">
            <a:schemeClr val="dk1"/>
          </a:lnRef>
          <a:fillRef idx="0">
            <a:schemeClr val="dk1"/>
          </a:fillRef>
          <a:effectRef idx="2">
            <a:schemeClr val="dk1"/>
          </a:effectRef>
          <a:fontRef idx="minor">
            <a:schemeClr val="tx1"/>
          </a:fontRef>
        </p:style>
      </p:cxnSp>
      <p:cxnSp>
        <p:nvCxnSpPr>
          <p:cNvPr id="65" name="직선 연결선 64">
            <a:extLst>
              <a:ext uri="{FF2B5EF4-FFF2-40B4-BE49-F238E27FC236}">
                <a16:creationId xmlns:a16="http://schemas.microsoft.com/office/drawing/2014/main" id="{EEA80353-975A-4146-B959-F01D9BFA0D78}"/>
              </a:ext>
            </a:extLst>
          </p:cNvPr>
          <p:cNvCxnSpPr>
            <a:cxnSpLocks/>
          </p:cNvCxnSpPr>
          <p:nvPr/>
        </p:nvCxnSpPr>
        <p:spPr>
          <a:xfrm flipV="1">
            <a:off x="3500762" y="4571625"/>
            <a:ext cx="264850" cy="128365"/>
          </a:xfrm>
          <a:prstGeom prst="line">
            <a:avLst/>
          </a:prstGeom>
        </p:spPr>
        <p:style>
          <a:lnRef idx="3">
            <a:schemeClr val="dk1"/>
          </a:lnRef>
          <a:fillRef idx="0">
            <a:schemeClr val="dk1"/>
          </a:fillRef>
          <a:effectRef idx="2">
            <a:schemeClr val="dk1"/>
          </a:effectRef>
          <a:fontRef idx="minor">
            <a:schemeClr val="tx1"/>
          </a:fontRef>
        </p:style>
      </p:cxnSp>
      <p:cxnSp>
        <p:nvCxnSpPr>
          <p:cNvPr id="67" name="직선 연결선 66">
            <a:extLst>
              <a:ext uri="{FF2B5EF4-FFF2-40B4-BE49-F238E27FC236}">
                <a16:creationId xmlns:a16="http://schemas.microsoft.com/office/drawing/2014/main" id="{A7AD5688-5712-4833-BAF2-F62CAEED3836}"/>
              </a:ext>
            </a:extLst>
          </p:cNvPr>
          <p:cNvCxnSpPr>
            <a:cxnSpLocks/>
          </p:cNvCxnSpPr>
          <p:nvPr/>
        </p:nvCxnSpPr>
        <p:spPr>
          <a:xfrm flipV="1">
            <a:off x="3521069" y="4803742"/>
            <a:ext cx="244543" cy="91556"/>
          </a:xfrm>
          <a:prstGeom prst="line">
            <a:avLst/>
          </a:prstGeom>
        </p:spPr>
        <p:style>
          <a:lnRef idx="3">
            <a:schemeClr val="dk1"/>
          </a:lnRef>
          <a:fillRef idx="0">
            <a:schemeClr val="dk1"/>
          </a:fillRef>
          <a:effectRef idx="2">
            <a:schemeClr val="dk1"/>
          </a:effectRef>
          <a:fontRef idx="minor">
            <a:schemeClr val="tx1"/>
          </a:fontRef>
        </p:style>
      </p:cxnSp>
      <p:cxnSp>
        <p:nvCxnSpPr>
          <p:cNvPr id="70" name="직선 연결선 69">
            <a:extLst>
              <a:ext uri="{FF2B5EF4-FFF2-40B4-BE49-F238E27FC236}">
                <a16:creationId xmlns:a16="http://schemas.microsoft.com/office/drawing/2014/main" id="{8A9DF1AE-0606-42CC-9AC3-E18F1CC053BF}"/>
              </a:ext>
            </a:extLst>
          </p:cNvPr>
          <p:cNvCxnSpPr>
            <a:cxnSpLocks/>
          </p:cNvCxnSpPr>
          <p:nvPr/>
        </p:nvCxnSpPr>
        <p:spPr>
          <a:xfrm flipV="1">
            <a:off x="5487506" y="3072875"/>
            <a:ext cx="244543" cy="91556"/>
          </a:xfrm>
          <a:prstGeom prst="line">
            <a:avLst/>
          </a:prstGeom>
        </p:spPr>
        <p:style>
          <a:lnRef idx="3">
            <a:schemeClr val="dk1"/>
          </a:lnRef>
          <a:fillRef idx="0">
            <a:schemeClr val="dk1"/>
          </a:fillRef>
          <a:effectRef idx="2">
            <a:schemeClr val="dk1"/>
          </a:effectRef>
          <a:fontRef idx="minor">
            <a:schemeClr val="tx1"/>
          </a:fontRef>
        </p:style>
      </p:cxnSp>
      <p:cxnSp>
        <p:nvCxnSpPr>
          <p:cNvPr id="71" name="직선 연결선 70">
            <a:extLst>
              <a:ext uri="{FF2B5EF4-FFF2-40B4-BE49-F238E27FC236}">
                <a16:creationId xmlns:a16="http://schemas.microsoft.com/office/drawing/2014/main" id="{43905680-1607-4230-B92B-44F466FE512D}"/>
              </a:ext>
            </a:extLst>
          </p:cNvPr>
          <p:cNvCxnSpPr>
            <a:cxnSpLocks/>
          </p:cNvCxnSpPr>
          <p:nvPr/>
        </p:nvCxnSpPr>
        <p:spPr>
          <a:xfrm flipV="1">
            <a:off x="5548543" y="3340039"/>
            <a:ext cx="244543" cy="91556"/>
          </a:xfrm>
          <a:prstGeom prst="line">
            <a:avLst/>
          </a:prstGeom>
        </p:spPr>
        <p:style>
          <a:lnRef idx="3">
            <a:schemeClr val="dk1"/>
          </a:lnRef>
          <a:fillRef idx="0">
            <a:schemeClr val="dk1"/>
          </a:fillRef>
          <a:effectRef idx="2">
            <a:schemeClr val="dk1"/>
          </a:effectRef>
          <a:fontRef idx="minor">
            <a:schemeClr val="tx1"/>
          </a:fontRef>
        </p:style>
      </p:cxnSp>
      <p:cxnSp>
        <p:nvCxnSpPr>
          <p:cNvPr id="72" name="직선 연결선 71">
            <a:extLst>
              <a:ext uri="{FF2B5EF4-FFF2-40B4-BE49-F238E27FC236}">
                <a16:creationId xmlns:a16="http://schemas.microsoft.com/office/drawing/2014/main" id="{A4ADA6C8-B135-4510-86F4-C4195F2624B1}"/>
              </a:ext>
            </a:extLst>
          </p:cNvPr>
          <p:cNvCxnSpPr>
            <a:cxnSpLocks/>
          </p:cNvCxnSpPr>
          <p:nvPr/>
        </p:nvCxnSpPr>
        <p:spPr>
          <a:xfrm flipV="1">
            <a:off x="5493055" y="4618049"/>
            <a:ext cx="244543" cy="91556"/>
          </a:xfrm>
          <a:prstGeom prst="line">
            <a:avLst/>
          </a:prstGeom>
        </p:spPr>
        <p:style>
          <a:lnRef idx="3">
            <a:schemeClr val="dk1"/>
          </a:lnRef>
          <a:fillRef idx="0">
            <a:schemeClr val="dk1"/>
          </a:fillRef>
          <a:effectRef idx="2">
            <a:schemeClr val="dk1"/>
          </a:effectRef>
          <a:fontRef idx="minor">
            <a:schemeClr val="tx1"/>
          </a:fontRef>
        </p:style>
      </p:cxnSp>
      <p:cxnSp>
        <p:nvCxnSpPr>
          <p:cNvPr id="73" name="직선 연결선 72">
            <a:extLst>
              <a:ext uri="{FF2B5EF4-FFF2-40B4-BE49-F238E27FC236}">
                <a16:creationId xmlns:a16="http://schemas.microsoft.com/office/drawing/2014/main" id="{448922FB-929D-45A5-8221-A4D81B7B0532}"/>
              </a:ext>
            </a:extLst>
          </p:cNvPr>
          <p:cNvCxnSpPr>
            <a:cxnSpLocks/>
          </p:cNvCxnSpPr>
          <p:nvPr/>
        </p:nvCxnSpPr>
        <p:spPr>
          <a:xfrm flipV="1">
            <a:off x="5493055" y="4806341"/>
            <a:ext cx="244543" cy="91556"/>
          </a:xfrm>
          <a:prstGeom prst="line">
            <a:avLst/>
          </a:prstGeom>
        </p:spPr>
        <p:style>
          <a:lnRef idx="3">
            <a:schemeClr val="dk1"/>
          </a:lnRef>
          <a:fillRef idx="0">
            <a:schemeClr val="dk1"/>
          </a:fillRef>
          <a:effectRef idx="2">
            <a:schemeClr val="dk1"/>
          </a:effectRef>
          <a:fontRef idx="minor">
            <a:schemeClr val="tx1"/>
          </a:fontRef>
        </p:style>
      </p:cxnSp>
      <p:cxnSp>
        <p:nvCxnSpPr>
          <p:cNvPr id="75" name="직선 연결선 74">
            <a:extLst>
              <a:ext uri="{FF2B5EF4-FFF2-40B4-BE49-F238E27FC236}">
                <a16:creationId xmlns:a16="http://schemas.microsoft.com/office/drawing/2014/main" id="{54270DEE-29BD-4987-851D-3E11E504FE05}"/>
              </a:ext>
            </a:extLst>
          </p:cNvPr>
          <p:cNvCxnSpPr>
            <a:cxnSpLocks/>
          </p:cNvCxnSpPr>
          <p:nvPr/>
        </p:nvCxnSpPr>
        <p:spPr>
          <a:xfrm>
            <a:off x="5720148" y="2968919"/>
            <a:ext cx="16183" cy="3157245"/>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80" name="TextBox 79">
            <a:extLst>
              <a:ext uri="{FF2B5EF4-FFF2-40B4-BE49-F238E27FC236}">
                <a16:creationId xmlns:a16="http://schemas.microsoft.com/office/drawing/2014/main" id="{92A55660-BFBF-4A70-8D39-5FF1919CDEA9}"/>
              </a:ext>
            </a:extLst>
          </p:cNvPr>
          <p:cNvSpPr txBox="1"/>
          <p:nvPr/>
        </p:nvSpPr>
        <p:spPr>
          <a:xfrm>
            <a:off x="3531834" y="3489633"/>
            <a:ext cx="249351" cy="923330"/>
          </a:xfrm>
          <a:prstGeom prst="rect">
            <a:avLst/>
          </a:prstGeom>
          <a:noFill/>
        </p:spPr>
        <p:txBody>
          <a:bodyPr wrap="square" rtlCol="0">
            <a:spAutoFit/>
          </a:bodyPr>
          <a:lstStyle/>
          <a:p>
            <a:r>
              <a:rPr lang="en-US" altLang="ko-KR" dirty="0"/>
              <a:t>.</a:t>
            </a:r>
          </a:p>
          <a:p>
            <a:r>
              <a:rPr lang="en-US" altLang="ko-KR" dirty="0"/>
              <a:t>.</a:t>
            </a:r>
          </a:p>
          <a:p>
            <a:r>
              <a:rPr lang="en-US" altLang="ko-KR" dirty="0"/>
              <a:t>.</a:t>
            </a:r>
            <a:endParaRPr lang="ko-KR" altLang="en-US" dirty="0"/>
          </a:p>
        </p:txBody>
      </p:sp>
      <p:sp>
        <p:nvSpPr>
          <p:cNvPr id="83" name="TextBox 82">
            <a:extLst>
              <a:ext uri="{FF2B5EF4-FFF2-40B4-BE49-F238E27FC236}">
                <a16:creationId xmlns:a16="http://schemas.microsoft.com/office/drawing/2014/main" id="{385DB89A-BBAC-434A-ACA2-45954445C5C5}"/>
              </a:ext>
            </a:extLst>
          </p:cNvPr>
          <p:cNvSpPr txBox="1"/>
          <p:nvPr/>
        </p:nvSpPr>
        <p:spPr>
          <a:xfrm>
            <a:off x="5485101" y="3635754"/>
            <a:ext cx="249351" cy="923330"/>
          </a:xfrm>
          <a:prstGeom prst="rect">
            <a:avLst/>
          </a:prstGeom>
          <a:noFill/>
        </p:spPr>
        <p:txBody>
          <a:bodyPr wrap="square" rtlCol="0">
            <a:spAutoFit/>
          </a:bodyPr>
          <a:lstStyle/>
          <a:p>
            <a:r>
              <a:rPr lang="en-US" altLang="ko-KR" dirty="0"/>
              <a:t>.</a:t>
            </a:r>
          </a:p>
          <a:p>
            <a:r>
              <a:rPr lang="en-US" altLang="ko-KR" dirty="0"/>
              <a:t>.</a:t>
            </a:r>
          </a:p>
          <a:p>
            <a:r>
              <a:rPr lang="en-US" altLang="ko-KR" dirty="0"/>
              <a:t>.</a:t>
            </a:r>
            <a:endParaRPr lang="ko-KR" altLang="en-US" dirty="0"/>
          </a:p>
        </p:txBody>
      </p:sp>
      <p:sp>
        <p:nvSpPr>
          <p:cNvPr id="85" name="TextBox 84">
            <a:extLst>
              <a:ext uri="{FF2B5EF4-FFF2-40B4-BE49-F238E27FC236}">
                <a16:creationId xmlns:a16="http://schemas.microsoft.com/office/drawing/2014/main" id="{68262A97-BD62-4349-841A-9BC8DD4E7AFD}"/>
              </a:ext>
            </a:extLst>
          </p:cNvPr>
          <p:cNvSpPr txBox="1"/>
          <p:nvPr/>
        </p:nvSpPr>
        <p:spPr>
          <a:xfrm>
            <a:off x="2587538" y="3616112"/>
            <a:ext cx="249351" cy="923330"/>
          </a:xfrm>
          <a:prstGeom prst="rect">
            <a:avLst/>
          </a:prstGeom>
          <a:noFill/>
        </p:spPr>
        <p:txBody>
          <a:bodyPr wrap="square" rtlCol="0">
            <a:spAutoFit/>
          </a:bodyPr>
          <a:lstStyle/>
          <a:p>
            <a:r>
              <a:rPr lang="en-US" altLang="ko-KR" dirty="0"/>
              <a:t>.</a:t>
            </a:r>
          </a:p>
          <a:p>
            <a:r>
              <a:rPr lang="en-US" altLang="ko-KR" dirty="0"/>
              <a:t>.</a:t>
            </a:r>
          </a:p>
          <a:p>
            <a:r>
              <a:rPr lang="en-US" altLang="ko-KR" dirty="0"/>
              <a:t>.</a:t>
            </a:r>
            <a:endParaRPr lang="ko-KR" altLang="en-US" dirty="0"/>
          </a:p>
        </p:txBody>
      </p:sp>
      <p:sp>
        <p:nvSpPr>
          <p:cNvPr id="87" name="TextBox 86">
            <a:extLst>
              <a:ext uri="{FF2B5EF4-FFF2-40B4-BE49-F238E27FC236}">
                <a16:creationId xmlns:a16="http://schemas.microsoft.com/office/drawing/2014/main" id="{6028FF0A-AE14-4D99-9C01-EE9E30428AE5}"/>
              </a:ext>
            </a:extLst>
          </p:cNvPr>
          <p:cNvSpPr txBox="1"/>
          <p:nvPr/>
        </p:nvSpPr>
        <p:spPr>
          <a:xfrm>
            <a:off x="6519168" y="3589540"/>
            <a:ext cx="249351" cy="923330"/>
          </a:xfrm>
          <a:prstGeom prst="rect">
            <a:avLst/>
          </a:prstGeom>
          <a:noFill/>
        </p:spPr>
        <p:txBody>
          <a:bodyPr wrap="square" rtlCol="0">
            <a:spAutoFit/>
          </a:bodyPr>
          <a:lstStyle/>
          <a:p>
            <a:r>
              <a:rPr lang="en-US" altLang="ko-KR" dirty="0"/>
              <a:t>.</a:t>
            </a:r>
          </a:p>
          <a:p>
            <a:r>
              <a:rPr lang="en-US" altLang="ko-KR" dirty="0"/>
              <a:t>.</a:t>
            </a:r>
          </a:p>
          <a:p>
            <a:r>
              <a:rPr lang="en-US" altLang="ko-KR" dirty="0"/>
              <a:t>.</a:t>
            </a:r>
            <a:endParaRPr lang="ko-KR" altLang="en-US" dirty="0"/>
          </a:p>
        </p:txBody>
      </p:sp>
      <p:sp>
        <p:nvSpPr>
          <p:cNvPr id="88" name="TextBox 87">
            <a:extLst>
              <a:ext uri="{FF2B5EF4-FFF2-40B4-BE49-F238E27FC236}">
                <a16:creationId xmlns:a16="http://schemas.microsoft.com/office/drawing/2014/main" id="{AFCB21A6-F88E-45D1-9F7F-188177611DAF}"/>
              </a:ext>
            </a:extLst>
          </p:cNvPr>
          <p:cNvSpPr txBox="1"/>
          <p:nvPr/>
        </p:nvSpPr>
        <p:spPr>
          <a:xfrm>
            <a:off x="1518082" y="3000652"/>
            <a:ext cx="778275" cy="369332"/>
          </a:xfrm>
          <a:prstGeom prst="rect">
            <a:avLst/>
          </a:prstGeom>
          <a:noFill/>
        </p:spPr>
        <p:txBody>
          <a:bodyPr wrap="square" rtlCol="0">
            <a:spAutoFit/>
          </a:bodyPr>
          <a:lstStyle/>
          <a:p>
            <a:r>
              <a:rPr lang="en-US" altLang="ko-KR" dirty="0"/>
              <a:t>INT0</a:t>
            </a:r>
            <a:endParaRPr lang="ko-KR" altLang="en-US" dirty="0"/>
          </a:p>
        </p:txBody>
      </p:sp>
      <p:sp>
        <p:nvSpPr>
          <p:cNvPr id="90" name="TextBox 89">
            <a:extLst>
              <a:ext uri="{FF2B5EF4-FFF2-40B4-BE49-F238E27FC236}">
                <a16:creationId xmlns:a16="http://schemas.microsoft.com/office/drawing/2014/main" id="{C1D6E291-0754-49F8-A68D-7A98F4D35AD2}"/>
              </a:ext>
            </a:extLst>
          </p:cNvPr>
          <p:cNvSpPr txBox="1"/>
          <p:nvPr/>
        </p:nvSpPr>
        <p:spPr>
          <a:xfrm>
            <a:off x="1492929" y="3235452"/>
            <a:ext cx="778275" cy="369332"/>
          </a:xfrm>
          <a:prstGeom prst="rect">
            <a:avLst/>
          </a:prstGeom>
          <a:noFill/>
        </p:spPr>
        <p:txBody>
          <a:bodyPr wrap="square" rtlCol="0">
            <a:spAutoFit/>
          </a:bodyPr>
          <a:lstStyle/>
          <a:p>
            <a:r>
              <a:rPr lang="en-US" altLang="ko-KR" dirty="0"/>
              <a:t>INT0</a:t>
            </a:r>
            <a:endParaRPr lang="ko-KR" altLang="en-US" dirty="0"/>
          </a:p>
        </p:txBody>
      </p:sp>
      <p:sp>
        <p:nvSpPr>
          <p:cNvPr id="92" name="TextBox 91">
            <a:extLst>
              <a:ext uri="{FF2B5EF4-FFF2-40B4-BE49-F238E27FC236}">
                <a16:creationId xmlns:a16="http://schemas.microsoft.com/office/drawing/2014/main" id="{03E9F024-8545-4A5D-98CC-91890ACD74D7}"/>
              </a:ext>
            </a:extLst>
          </p:cNvPr>
          <p:cNvSpPr txBox="1"/>
          <p:nvPr/>
        </p:nvSpPr>
        <p:spPr>
          <a:xfrm>
            <a:off x="1483548" y="4474290"/>
            <a:ext cx="778275" cy="369332"/>
          </a:xfrm>
          <a:prstGeom prst="rect">
            <a:avLst/>
          </a:prstGeom>
          <a:noFill/>
        </p:spPr>
        <p:txBody>
          <a:bodyPr wrap="square" rtlCol="0">
            <a:spAutoFit/>
          </a:bodyPr>
          <a:lstStyle/>
          <a:p>
            <a:r>
              <a:rPr lang="en-US" altLang="ko-KR" dirty="0"/>
              <a:t>TWI</a:t>
            </a:r>
            <a:endParaRPr lang="ko-KR" altLang="en-US" dirty="0"/>
          </a:p>
        </p:txBody>
      </p:sp>
      <p:sp>
        <p:nvSpPr>
          <p:cNvPr id="94" name="TextBox 93">
            <a:extLst>
              <a:ext uri="{FF2B5EF4-FFF2-40B4-BE49-F238E27FC236}">
                <a16:creationId xmlns:a16="http://schemas.microsoft.com/office/drawing/2014/main" id="{BF9B3BC8-BFFB-480A-955B-E0D7A39EF610}"/>
              </a:ext>
            </a:extLst>
          </p:cNvPr>
          <p:cNvSpPr txBox="1"/>
          <p:nvPr/>
        </p:nvSpPr>
        <p:spPr>
          <a:xfrm>
            <a:off x="1130932" y="4793936"/>
            <a:ext cx="1126956" cy="369332"/>
          </a:xfrm>
          <a:prstGeom prst="rect">
            <a:avLst/>
          </a:prstGeom>
          <a:noFill/>
        </p:spPr>
        <p:txBody>
          <a:bodyPr wrap="square" rtlCol="0">
            <a:spAutoFit/>
          </a:bodyPr>
          <a:lstStyle/>
          <a:p>
            <a:r>
              <a:rPr lang="en-US" altLang="ko-KR" dirty="0"/>
              <a:t>SPM RDY</a:t>
            </a:r>
            <a:endParaRPr lang="ko-KR" altLang="en-US" dirty="0"/>
          </a:p>
        </p:txBody>
      </p:sp>
      <p:sp>
        <p:nvSpPr>
          <p:cNvPr id="95" name="사각형: 둥근 모서리 94">
            <a:extLst>
              <a:ext uri="{FF2B5EF4-FFF2-40B4-BE49-F238E27FC236}">
                <a16:creationId xmlns:a16="http://schemas.microsoft.com/office/drawing/2014/main" id="{56DBB1EA-9C7D-40AF-B495-3D2A4DAE34E5}"/>
              </a:ext>
            </a:extLst>
          </p:cNvPr>
          <p:cNvSpPr/>
          <p:nvPr/>
        </p:nvSpPr>
        <p:spPr>
          <a:xfrm>
            <a:off x="769257" y="5406501"/>
            <a:ext cx="1654347" cy="60146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a:solidFill>
                  <a:schemeClr val="tx1"/>
                </a:solidFill>
              </a:rPr>
              <a:t>인터럽트 </a:t>
            </a:r>
            <a:r>
              <a:rPr lang="ko-KR" altLang="en-US" dirty="0">
                <a:solidFill>
                  <a:schemeClr val="tx1"/>
                </a:solidFill>
              </a:rPr>
              <a:t>소스</a:t>
            </a:r>
          </a:p>
        </p:txBody>
      </p:sp>
      <p:sp>
        <p:nvSpPr>
          <p:cNvPr id="97" name="사각형: 둥근 모서리 96">
            <a:extLst>
              <a:ext uri="{FF2B5EF4-FFF2-40B4-BE49-F238E27FC236}">
                <a16:creationId xmlns:a16="http://schemas.microsoft.com/office/drawing/2014/main" id="{545530F6-AC30-44DE-AA08-DF6772A976AA}"/>
              </a:ext>
            </a:extLst>
          </p:cNvPr>
          <p:cNvSpPr/>
          <p:nvPr/>
        </p:nvSpPr>
        <p:spPr>
          <a:xfrm>
            <a:off x="2785289" y="5539346"/>
            <a:ext cx="1654347" cy="980191"/>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a:solidFill>
                  <a:schemeClr val="tx1"/>
                </a:solidFill>
              </a:rPr>
              <a:t>개별 인터럽트 마스크</a:t>
            </a:r>
            <a:endParaRPr lang="ko-KR" altLang="en-US" dirty="0">
              <a:solidFill>
                <a:schemeClr val="tx1"/>
              </a:solidFill>
            </a:endParaRPr>
          </a:p>
        </p:txBody>
      </p:sp>
      <p:sp>
        <p:nvSpPr>
          <p:cNvPr id="99" name="사각형: 둥근 모서리 98">
            <a:extLst>
              <a:ext uri="{FF2B5EF4-FFF2-40B4-BE49-F238E27FC236}">
                <a16:creationId xmlns:a16="http://schemas.microsoft.com/office/drawing/2014/main" id="{77590F04-CFE5-4B72-B814-4C51D3CCD9D5}"/>
              </a:ext>
            </a:extLst>
          </p:cNvPr>
          <p:cNvSpPr/>
          <p:nvPr/>
        </p:nvSpPr>
        <p:spPr>
          <a:xfrm>
            <a:off x="4858903" y="5655273"/>
            <a:ext cx="1654347" cy="60146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SREG.I</a:t>
            </a:r>
            <a:r>
              <a:rPr lang="ko-KR" altLang="en-US" dirty="0">
                <a:solidFill>
                  <a:schemeClr val="tx1"/>
                </a:solidFill>
              </a:rPr>
              <a:t>비트로 일괄처리</a:t>
            </a:r>
          </a:p>
        </p:txBody>
      </p:sp>
      <p:sp>
        <p:nvSpPr>
          <p:cNvPr id="101" name="사각형: 둥근 모서리 100">
            <a:extLst>
              <a:ext uri="{FF2B5EF4-FFF2-40B4-BE49-F238E27FC236}">
                <a16:creationId xmlns:a16="http://schemas.microsoft.com/office/drawing/2014/main" id="{11B02996-1B56-453F-9C3F-BF8391A70115}"/>
              </a:ext>
            </a:extLst>
          </p:cNvPr>
          <p:cNvSpPr/>
          <p:nvPr/>
        </p:nvSpPr>
        <p:spPr>
          <a:xfrm>
            <a:off x="7068974" y="4980081"/>
            <a:ext cx="1654347" cy="60146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a:solidFill>
                  <a:schemeClr val="tx1"/>
                </a:solidFill>
              </a:rPr>
              <a:t>인터럽트 요구</a:t>
            </a:r>
          </a:p>
        </p:txBody>
      </p:sp>
      <p:sp>
        <p:nvSpPr>
          <p:cNvPr id="102" name="TextBox 101">
            <a:extLst>
              <a:ext uri="{FF2B5EF4-FFF2-40B4-BE49-F238E27FC236}">
                <a16:creationId xmlns:a16="http://schemas.microsoft.com/office/drawing/2014/main" id="{DD882092-7540-484F-8D9C-4A35FACCE766}"/>
              </a:ext>
            </a:extLst>
          </p:cNvPr>
          <p:cNvSpPr txBox="1"/>
          <p:nvPr/>
        </p:nvSpPr>
        <p:spPr>
          <a:xfrm>
            <a:off x="4844248" y="6258305"/>
            <a:ext cx="2503503" cy="646331"/>
          </a:xfrm>
          <a:prstGeom prst="rect">
            <a:avLst/>
          </a:prstGeom>
          <a:noFill/>
        </p:spPr>
        <p:txBody>
          <a:bodyPr wrap="square" rtlCol="0">
            <a:spAutoFit/>
          </a:bodyPr>
          <a:lstStyle/>
          <a:p>
            <a:r>
              <a:rPr lang="en-US" altLang="ko-KR" dirty="0"/>
              <a:t>Sei();  //</a:t>
            </a:r>
            <a:r>
              <a:rPr lang="ko-KR" altLang="en-US" dirty="0"/>
              <a:t>인터럽트 허용</a:t>
            </a:r>
            <a:endParaRPr lang="en-US" altLang="ko-KR" dirty="0"/>
          </a:p>
          <a:p>
            <a:r>
              <a:rPr lang="en-US" altLang="ko-KR" dirty="0" err="1"/>
              <a:t>Cli</a:t>
            </a:r>
            <a:r>
              <a:rPr lang="en-US" altLang="ko-KR" dirty="0"/>
              <a:t>();   //</a:t>
            </a:r>
            <a:r>
              <a:rPr lang="ko-KR" altLang="en-US" dirty="0"/>
              <a:t>인터럽트 금지</a:t>
            </a:r>
            <a:endParaRPr lang="en-US" altLang="ko-KR" dirty="0"/>
          </a:p>
        </p:txBody>
      </p:sp>
    </p:spTree>
    <p:extLst>
      <p:ext uri="{BB962C8B-B14F-4D97-AF65-F5344CB8AC3E}">
        <p14:creationId xmlns:p14="http://schemas.microsoft.com/office/powerpoint/2010/main" val="159002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a:extLst>
              <a:ext uri="{FF2B5EF4-FFF2-40B4-BE49-F238E27FC236}">
                <a16:creationId xmlns:a16="http://schemas.microsoft.com/office/drawing/2014/main" id="{58DDDDB7-B381-49EE-9B0F-CFA9F6114083}"/>
              </a:ext>
            </a:extLst>
          </p:cNvPr>
          <p:cNvSpPr>
            <a:spLocks noGrp="1"/>
          </p:cNvSpPr>
          <p:nvPr>
            <p:ph idx="1"/>
          </p:nvPr>
        </p:nvSpPr>
        <p:spPr/>
        <p:txBody>
          <a:bodyPr>
            <a:normAutofit/>
          </a:bodyPr>
          <a:lstStyle/>
          <a:p>
            <a:r>
              <a:rPr lang="ko-KR" altLang="en-US" sz="2000" dirty="0"/>
              <a:t>외부 인터럽트 제어 레지스터</a:t>
            </a:r>
            <a:r>
              <a:rPr lang="en-US" altLang="ko-KR" sz="2000" dirty="0"/>
              <a:t>A(External Interrupt Control Register A):EICRA</a:t>
            </a:r>
          </a:p>
          <a:p>
            <a:endParaRPr lang="en-US" altLang="ko-KR" sz="2000" dirty="0"/>
          </a:p>
          <a:p>
            <a:endParaRPr lang="en-US" altLang="ko-KR" sz="2000" dirty="0"/>
          </a:p>
          <a:p>
            <a:endParaRPr lang="en-US" altLang="ko-KR" sz="2000" dirty="0"/>
          </a:p>
          <a:p>
            <a:endParaRPr lang="en-US" altLang="ko-KR" sz="2000" dirty="0"/>
          </a:p>
          <a:p>
            <a:endParaRPr lang="en-US" altLang="ko-KR" sz="2000" dirty="0"/>
          </a:p>
          <a:p>
            <a:r>
              <a:rPr lang="ko-KR" altLang="en-US" sz="1600" dirty="0" err="1"/>
              <a:t>외부인터럽트</a:t>
            </a:r>
            <a:r>
              <a:rPr lang="en-US" altLang="ko-KR" sz="1600" dirty="0"/>
              <a:t>0~3(INT0~3)</a:t>
            </a:r>
            <a:r>
              <a:rPr lang="ko-KR" altLang="en-US" sz="1600" dirty="0"/>
              <a:t>의 인터럽트 감지 방법을 제어</a:t>
            </a:r>
            <a:endParaRPr lang="en-US" altLang="ko-KR" sz="1600" dirty="0"/>
          </a:p>
          <a:p>
            <a:r>
              <a:rPr lang="ko-KR" altLang="en-US" sz="1800" dirty="0">
                <a:solidFill>
                  <a:srgbClr val="A000A0"/>
                </a:solidFill>
                <a:highlight>
                  <a:srgbClr val="FFFFFF"/>
                </a:highlight>
                <a:latin typeface="Consolas" panose="020B0609020204030204" pitchFamily="49" charset="0"/>
              </a:rPr>
              <a:t>만약 </a:t>
            </a:r>
            <a:r>
              <a:rPr lang="ko-KR" altLang="en-US" sz="1800" dirty="0" err="1">
                <a:solidFill>
                  <a:srgbClr val="A000A0"/>
                </a:solidFill>
                <a:highlight>
                  <a:srgbClr val="FFFFFF"/>
                </a:highlight>
                <a:latin typeface="Consolas" panose="020B0609020204030204" pitchFamily="49" charset="0"/>
              </a:rPr>
              <a:t>하강모서리</a:t>
            </a:r>
            <a:r>
              <a:rPr lang="en-US" altLang="ko-KR" sz="1800" dirty="0">
                <a:solidFill>
                  <a:srgbClr val="A000A0"/>
                </a:solidFill>
                <a:highlight>
                  <a:srgbClr val="FFFFFF"/>
                </a:highlight>
                <a:latin typeface="Consolas" panose="020B0609020204030204" pitchFamily="49" charset="0"/>
              </a:rPr>
              <a:t>(1 0)</a:t>
            </a:r>
            <a:r>
              <a:rPr lang="ko-KR" altLang="en-US" sz="1800" dirty="0">
                <a:solidFill>
                  <a:srgbClr val="A000A0"/>
                </a:solidFill>
                <a:highlight>
                  <a:srgbClr val="FFFFFF"/>
                </a:highlight>
                <a:latin typeface="Consolas" panose="020B0609020204030204" pitchFamily="49" charset="0"/>
              </a:rPr>
              <a:t>을</a:t>
            </a:r>
            <a:r>
              <a:rPr lang="en-US" altLang="ko-KR" sz="1800" dirty="0">
                <a:solidFill>
                  <a:srgbClr val="A000A0"/>
                </a:solidFill>
                <a:highlight>
                  <a:srgbClr val="FFFFFF"/>
                </a:highlight>
                <a:latin typeface="Consolas" panose="020B0609020204030204" pitchFamily="49" charset="0"/>
              </a:rPr>
              <a:t> </a:t>
            </a:r>
            <a:r>
              <a:rPr lang="ko-KR" altLang="en-US" sz="1800" dirty="0">
                <a:solidFill>
                  <a:srgbClr val="A000A0"/>
                </a:solidFill>
                <a:highlight>
                  <a:srgbClr val="FFFFFF"/>
                </a:highlight>
                <a:latin typeface="Consolas" panose="020B0609020204030204" pitchFamily="49" charset="0"/>
              </a:rPr>
              <a:t>사용하고 싶다면</a:t>
            </a:r>
            <a:r>
              <a:rPr lang="en-US" altLang="ko-KR" sz="1800" dirty="0">
                <a:solidFill>
                  <a:srgbClr val="A000A0"/>
                </a:solidFill>
                <a:highlight>
                  <a:srgbClr val="FFFFFF"/>
                </a:highlight>
                <a:latin typeface="Consolas" panose="020B0609020204030204" pitchFamily="49" charset="0"/>
              </a:rPr>
              <a:t> EICRA</a:t>
            </a:r>
            <a:r>
              <a:rPr lang="en-US" altLang="ko-KR" sz="1800" dirty="0">
                <a:solidFill>
                  <a:srgbClr val="000000"/>
                </a:solidFill>
                <a:highlight>
                  <a:srgbClr val="FFFFFF"/>
                </a:highlight>
                <a:latin typeface="Consolas" panose="020B0609020204030204" pitchFamily="49" charset="0"/>
              </a:rPr>
              <a:t>=0xaa;</a:t>
            </a:r>
            <a:endParaRPr lang="en-US" altLang="ko-KR" sz="1600" dirty="0"/>
          </a:p>
          <a:p>
            <a:endParaRPr lang="en-US" altLang="ko-KR" sz="2000" dirty="0"/>
          </a:p>
        </p:txBody>
      </p:sp>
      <p:sp>
        <p:nvSpPr>
          <p:cNvPr id="3" name="제목 2">
            <a:extLst>
              <a:ext uri="{FF2B5EF4-FFF2-40B4-BE49-F238E27FC236}">
                <a16:creationId xmlns:a16="http://schemas.microsoft.com/office/drawing/2014/main" id="{C69F8175-65D5-4D99-8697-4544CC820F03}"/>
              </a:ext>
            </a:extLst>
          </p:cNvPr>
          <p:cNvSpPr>
            <a:spLocks noGrp="1"/>
          </p:cNvSpPr>
          <p:nvPr>
            <p:ph type="title"/>
          </p:nvPr>
        </p:nvSpPr>
        <p:spPr/>
        <p:txBody>
          <a:bodyPr/>
          <a:lstStyle/>
          <a:p>
            <a:r>
              <a:rPr lang="ko-KR" altLang="en-US" dirty="0"/>
              <a:t>인터럽트 레지스터</a:t>
            </a:r>
          </a:p>
        </p:txBody>
      </p:sp>
      <p:pic>
        <p:nvPicPr>
          <p:cNvPr id="7" name="그림 6">
            <a:extLst>
              <a:ext uri="{FF2B5EF4-FFF2-40B4-BE49-F238E27FC236}">
                <a16:creationId xmlns:a16="http://schemas.microsoft.com/office/drawing/2014/main" id="{51676CB4-B6A7-44F2-ADEB-10095DAAC898}"/>
              </a:ext>
            </a:extLst>
          </p:cNvPr>
          <p:cNvPicPr>
            <a:picLocks noChangeAspect="1"/>
          </p:cNvPicPr>
          <p:nvPr/>
        </p:nvPicPr>
        <p:blipFill>
          <a:blip r:embed="rId2"/>
          <a:stretch>
            <a:fillRect/>
          </a:stretch>
        </p:blipFill>
        <p:spPr>
          <a:xfrm>
            <a:off x="966680" y="2037554"/>
            <a:ext cx="7858425" cy="1511939"/>
          </a:xfrm>
          <a:prstGeom prst="rect">
            <a:avLst/>
          </a:prstGeom>
        </p:spPr>
      </p:pic>
      <p:graphicFrame>
        <p:nvGraphicFramePr>
          <p:cNvPr id="9" name="표 5">
            <a:extLst>
              <a:ext uri="{FF2B5EF4-FFF2-40B4-BE49-F238E27FC236}">
                <a16:creationId xmlns:a16="http://schemas.microsoft.com/office/drawing/2014/main" id="{9ABBCAC4-F0CE-4109-B750-3EB328D5CE1A}"/>
              </a:ext>
            </a:extLst>
          </p:cNvPr>
          <p:cNvGraphicFramePr>
            <a:graphicFrameLocks noGrp="1"/>
          </p:cNvGraphicFramePr>
          <p:nvPr>
            <p:extLst>
              <p:ext uri="{D42A27DB-BD31-4B8C-83A1-F6EECF244321}">
                <p14:modId xmlns:p14="http://schemas.microsoft.com/office/powerpoint/2010/main" val="3752508721"/>
              </p:ext>
            </p:extLst>
          </p:nvPr>
        </p:nvGraphicFramePr>
        <p:xfrm>
          <a:off x="904536" y="4422884"/>
          <a:ext cx="8127999" cy="1854200"/>
        </p:xfrm>
        <a:graphic>
          <a:graphicData uri="http://schemas.openxmlformats.org/drawingml/2006/table">
            <a:tbl>
              <a:tblPr firstRow="1" bandRow="1">
                <a:tableStyleId>{5C22544A-7EE6-4342-B048-85BDC9FD1C3A}</a:tableStyleId>
              </a:tblPr>
              <a:tblGrid>
                <a:gridCol w="1163961">
                  <a:extLst>
                    <a:ext uri="{9D8B030D-6E8A-4147-A177-3AD203B41FA5}">
                      <a16:colId xmlns:a16="http://schemas.microsoft.com/office/drawing/2014/main" val="1564234650"/>
                    </a:ext>
                  </a:extLst>
                </a:gridCol>
                <a:gridCol w="1056442">
                  <a:extLst>
                    <a:ext uri="{9D8B030D-6E8A-4147-A177-3AD203B41FA5}">
                      <a16:colId xmlns:a16="http://schemas.microsoft.com/office/drawing/2014/main" val="3300629102"/>
                    </a:ext>
                  </a:extLst>
                </a:gridCol>
                <a:gridCol w="5907596">
                  <a:extLst>
                    <a:ext uri="{9D8B030D-6E8A-4147-A177-3AD203B41FA5}">
                      <a16:colId xmlns:a16="http://schemas.microsoft.com/office/drawing/2014/main" val="609944735"/>
                    </a:ext>
                  </a:extLst>
                </a:gridCol>
              </a:tblGrid>
              <a:tr h="370840">
                <a:tc>
                  <a:txBody>
                    <a:bodyPr/>
                    <a:lstStyle/>
                    <a:p>
                      <a:pPr algn="ctr" latinLnBrk="1"/>
                      <a:r>
                        <a:rPr lang="en-US" altLang="ko-KR" dirty="0">
                          <a:solidFill>
                            <a:schemeClr val="tx1"/>
                          </a:solidFill>
                        </a:rPr>
                        <a:t>ISCn1</a:t>
                      </a:r>
                      <a:endParaRPr lang="ko-KR" altLang="en-US" dirty="0">
                        <a:solidFill>
                          <a:schemeClr val="tx1"/>
                        </a:solidFill>
                      </a:endParaRPr>
                    </a:p>
                  </a:txBody>
                  <a:tcPr/>
                </a:tc>
                <a:tc>
                  <a:txBody>
                    <a:bodyPr/>
                    <a:lstStyle/>
                    <a:p>
                      <a:pPr algn="ctr" latinLnBrk="1"/>
                      <a:r>
                        <a:rPr lang="en-US" altLang="ko-KR" dirty="0">
                          <a:solidFill>
                            <a:schemeClr val="tx1"/>
                          </a:solidFill>
                        </a:rPr>
                        <a:t>ISCn0</a:t>
                      </a:r>
                      <a:endParaRPr lang="ko-KR" altLang="en-US" dirty="0">
                        <a:solidFill>
                          <a:schemeClr val="tx1"/>
                        </a:solidFill>
                      </a:endParaRPr>
                    </a:p>
                  </a:txBody>
                  <a:tcPr/>
                </a:tc>
                <a:tc>
                  <a:txBody>
                    <a:bodyPr/>
                    <a:lstStyle/>
                    <a:p>
                      <a:pPr algn="ctr" latinLnBrk="1"/>
                      <a:r>
                        <a:rPr lang="ko-KR" altLang="en-US" dirty="0">
                          <a:solidFill>
                            <a:schemeClr val="tx1"/>
                          </a:solidFill>
                        </a:rPr>
                        <a:t>설명</a:t>
                      </a:r>
                    </a:p>
                  </a:txBody>
                  <a:tcPr/>
                </a:tc>
                <a:extLst>
                  <a:ext uri="{0D108BD9-81ED-4DB2-BD59-A6C34878D82A}">
                    <a16:rowId xmlns:a16="http://schemas.microsoft.com/office/drawing/2014/main" val="369504510"/>
                  </a:ext>
                </a:extLst>
              </a:tr>
              <a:tr h="370840">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핀의 </a:t>
                      </a:r>
                      <a:r>
                        <a:rPr lang="en-US" altLang="ko-KR" dirty="0">
                          <a:solidFill>
                            <a:schemeClr val="tx1"/>
                          </a:solidFill>
                        </a:rPr>
                        <a:t>Low</a:t>
                      </a:r>
                      <a:r>
                        <a:rPr lang="ko-KR" altLang="en-US" dirty="0">
                          <a:solidFill>
                            <a:schemeClr val="tx1"/>
                          </a:solidFill>
                        </a:rPr>
                        <a:t>레벨 신호가 인터럽트 요구</a:t>
                      </a:r>
                    </a:p>
                  </a:txBody>
                  <a:tcPr/>
                </a:tc>
                <a:extLst>
                  <a:ext uri="{0D108BD9-81ED-4DB2-BD59-A6C34878D82A}">
                    <a16:rowId xmlns:a16="http://schemas.microsoft.com/office/drawing/2014/main" val="144234716"/>
                  </a:ext>
                </a:extLst>
              </a:tr>
              <a:tr h="370840">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ko-KR" altLang="en-US" dirty="0">
                          <a:solidFill>
                            <a:schemeClr val="tx1"/>
                          </a:solidFill>
                        </a:rPr>
                        <a:t>사용 </a:t>
                      </a:r>
                      <a:r>
                        <a:rPr lang="en-US" altLang="ko-KR" dirty="0">
                          <a:solidFill>
                            <a:schemeClr val="tx1"/>
                          </a:solidFill>
                        </a:rPr>
                        <a:t>x</a:t>
                      </a:r>
                      <a:endParaRPr lang="ko-KR" altLang="en-US" dirty="0">
                        <a:solidFill>
                          <a:schemeClr val="tx1"/>
                        </a:solidFill>
                      </a:endParaRPr>
                    </a:p>
                  </a:txBody>
                  <a:tcPr/>
                </a:tc>
                <a:extLst>
                  <a:ext uri="{0D108BD9-81ED-4DB2-BD59-A6C34878D82A}">
                    <a16:rowId xmlns:a16="http://schemas.microsoft.com/office/drawing/2014/main" val="2694345751"/>
                  </a:ext>
                </a:extLst>
              </a:tr>
              <a:tr h="370840">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핀의 하강 모서리가 비동기적으로 인터럽트 요구</a:t>
                      </a:r>
                    </a:p>
                  </a:txBody>
                  <a:tcPr/>
                </a:tc>
                <a:extLst>
                  <a:ext uri="{0D108BD9-81ED-4DB2-BD59-A6C34878D82A}">
                    <a16:rowId xmlns:a16="http://schemas.microsoft.com/office/drawing/2014/main" val="3865886159"/>
                  </a:ext>
                </a:extLst>
              </a:tr>
              <a:tr h="370840">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핀의 상승 모서리가 비동기적으로 인터럽트 요구</a:t>
                      </a:r>
                    </a:p>
                  </a:txBody>
                  <a:tcPr/>
                </a:tc>
                <a:extLst>
                  <a:ext uri="{0D108BD9-81ED-4DB2-BD59-A6C34878D82A}">
                    <a16:rowId xmlns:a16="http://schemas.microsoft.com/office/drawing/2014/main" val="888759794"/>
                  </a:ext>
                </a:extLst>
              </a:tr>
            </a:tbl>
          </a:graphicData>
        </a:graphic>
      </p:graphicFrame>
    </p:spTree>
    <p:extLst>
      <p:ext uri="{BB962C8B-B14F-4D97-AF65-F5344CB8AC3E}">
        <p14:creationId xmlns:p14="http://schemas.microsoft.com/office/powerpoint/2010/main" val="2133868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a:extLst>
              <a:ext uri="{FF2B5EF4-FFF2-40B4-BE49-F238E27FC236}">
                <a16:creationId xmlns:a16="http://schemas.microsoft.com/office/drawing/2014/main" id="{C0C9F3F9-95A0-4220-AD1A-489E1AE1EB29}"/>
              </a:ext>
            </a:extLst>
          </p:cNvPr>
          <p:cNvSpPr>
            <a:spLocks noGrp="1"/>
          </p:cNvSpPr>
          <p:nvPr>
            <p:ph type="title"/>
          </p:nvPr>
        </p:nvSpPr>
        <p:spPr/>
        <p:txBody>
          <a:bodyPr/>
          <a:lstStyle/>
          <a:p>
            <a:endParaRPr lang="ko-KR" altLang="en-US" dirty="0"/>
          </a:p>
        </p:txBody>
      </p:sp>
      <p:sp>
        <p:nvSpPr>
          <p:cNvPr id="7" name="내용 개체 틀 6">
            <a:extLst>
              <a:ext uri="{FF2B5EF4-FFF2-40B4-BE49-F238E27FC236}">
                <a16:creationId xmlns:a16="http://schemas.microsoft.com/office/drawing/2014/main" id="{C2BECBD5-905E-4C71-B775-952F78105FDF}"/>
              </a:ext>
            </a:extLst>
          </p:cNvPr>
          <p:cNvSpPr>
            <a:spLocks noGrp="1"/>
          </p:cNvSpPr>
          <p:nvPr>
            <p:ph idx="1"/>
          </p:nvPr>
        </p:nvSpPr>
        <p:spPr/>
        <p:txBody>
          <a:bodyPr>
            <a:normAutofit/>
          </a:bodyPr>
          <a:lstStyle/>
          <a:p>
            <a:r>
              <a:rPr lang="en-US" altLang="ko-KR" sz="2000" dirty="0"/>
              <a:t>EICRB</a:t>
            </a:r>
          </a:p>
          <a:p>
            <a:endParaRPr lang="en-US" altLang="ko-KR" sz="2000" dirty="0"/>
          </a:p>
          <a:p>
            <a:endParaRPr lang="en-US" altLang="ko-KR" sz="2000" dirty="0"/>
          </a:p>
          <a:p>
            <a:endParaRPr lang="en-US" altLang="ko-KR" sz="2000" dirty="0"/>
          </a:p>
          <a:p>
            <a:endParaRPr lang="en-US" altLang="ko-KR" sz="2000" dirty="0"/>
          </a:p>
          <a:p>
            <a:r>
              <a:rPr lang="ko-KR" altLang="en-US" sz="2000" dirty="0"/>
              <a:t>외부 인터럽트</a:t>
            </a:r>
            <a:r>
              <a:rPr lang="en-US" altLang="ko-KR" sz="2000" dirty="0"/>
              <a:t>4~7(INT4~7)</a:t>
            </a:r>
            <a:r>
              <a:rPr lang="ko-KR" altLang="en-US" sz="2000" dirty="0"/>
              <a:t>의 인터럽트 감지 방법을 제어</a:t>
            </a:r>
          </a:p>
        </p:txBody>
      </p:sp>
      <p:graphicFrame>
        <p:nvGraphicFramePr>
          <p:cNvPr id="15" name="표 5">
            <a:extLst>
              <a:ext uri="{FF2B5EF4-FFF2-40B4-BE49-F238E27FC236}">
                <a16:creationId xmlns:a16="http://schemas.microsoft.com/office/drawing/2014/main" id="{DE49B78F-F7F9-4085-B739-A6C70320E81D}"/>
              </a:ext>
            </a:extLst>
          </p:cNvPr>
          <p:cNvGraphicFramePr>
            <a:graphicFrameLocks noGrp="1"/>
          </p:cNvGraphicFramePr>
          <p:nvPr>
            <p:extLst>
              <p:ext uri="{D42A27DB-BD31-4B8C-83A1-F6EECF244321}">
                <p14:modId xmlns:p14="http://schemas.microsoft.com/office/powerpoint/2010/main" val="4224282339"/>
              </p:ext>
            </p:extLst>
          </p:nvPr>
        </p:nvGraphicFramePr>
        <p:xfrm>
          <a:off x="966680" y="3863182"/>
          <a:ext cx="8127999" cy="1854200"/>
        </p:xfrm>
        <a:graphic>
          <a:graphicData uri="http://schemas.openxmlformats.org/drawingml/2006/table">
            <a:tbl>
              <a:tblPr firstRow="1" bandRow="1">
                <a:tableStyleId>{5C22544A-7EE6-4342-B048-85BDC9FD1C3A}</a:tableStyleId>
              </a:tblPr>
              <a:tblGrid>
                <a:gridCol w="1163961">
                  <a:extLst>
                    <a:ext uri="{9D8B030D-6E8A-4147-A177-3AD203B41FA5}">
                      <a16:colId xmlns:a16="http://schemas.microsoft.com/office/drawing/2014/main" val="1564234650"/>
                    </a:ext>
                  </a:extLst>
                </a:gridCol>
                <a:gridCol w="1056442">
                  <a:extLst>
                    <a:ext uri="{9D8B030D-6E8A-4147-A177-3AD203B41FA5}">
                      <a16:colId xmlns:a16="http://schemas.microsoft.com/office/drawing/2014/main" val="3300629102"/>
                    </a:ext>
                  </a:extLst>
                </a:gridCol>
                <a:gridCol w="5907596">
                  <a:extLst>
                    <a:ext uri="{9D8B030D-6E8A-4147-A177-3AD203B41FA5}">
                      <a16:colId xmlns:a16="http://schemas.microsoft.com/office/drawing/2014/main" val="609944735"/>
                    </a:ext>
                  </a:extLst>
                </a:gridCol>
              </a:tblGrid>
              <a:tr h="370840">
                <a:tc>
                  <a:txBody>
                    <a:bodyPr/>
                    <a:lstStyle/>
                    <a:p>
                      <a:pPr algn="ctr" latinLnBrk="1"/>
                      <a:r>
                        <a:rPr lang="en-US" altLang="ko-KR" dirty="0">
                          <a:solidFill>
                            <a:schemeClr val="tx1"/>
                          </a:solidFill>
                        </a:rPr>
                        <a:t>ISCn1</a:t>
                      </a:r>
                      <a:endParaRPr lang="ko-KR" altLang="en-US" dirty="0">
                        <a:solidFill>
                          <a:schemeClr val="tx1"/>
                        </a:solidFill>
                      </a:endParaRPr>
                    </a:p>
                  </a:txBody>
                  <a:tcPr/>
                </a:tc>
                <a:tc>
                  <a:txBody>
                    <a:bodyPr/>
                    <a:lstStyle/>
                    <a:p>
                      <a:pPr algn="ctr" latinLnBrk="1"/>
                      <a:r>
                        <a:rPr lang="en-US" altLang="ko-KR" dirty="0">
                          <a:solidFill>
                            <a:schemeClr val="tx1"/>
                          </a:solidFill>
                        </a:rPr>
                        <a:t>ISCn0</a:t>
                      </a:r>
                      <a:endParaRPr lang="ko-KR" altLang="en-US" dirty="0">
                        <a:solidFill>
                          <a:schemeClr val="tx1"/>
                        </a:solidFill>
                      </a:endParaRPr>
                    </a:p>
                  </a:txBody>
                  <a:tcPr/>
                </a:tc>
                <a:tc>
                  <a:txBody>
                    <a:bodyPr/>
                    <a:lstStyle/>
                    <a:p>
                      <a:pPr algn="ctr" latinLnBrk="1"/>
                      <a:r>
                        <a:rPr lang="ko-KR" altLang="en-US" dirty="0">
                          <a:solidFill>
                            <a:schemeClr val="tx1"/>
                          </a:solidFill>
                        </a:rPr>
                        <a:t>설명</a:t>
                      </a:r>
                    </a:p>
                  </a:txBody>
                  <a:tcPr/>
                </a:tc>
                <a:extLst>
                  <a:ext uri="{0D108BD9-81ED-4DB2-BD59-A6C34878D82A}">
                    <a16:rowId xmlns:a16="http://schemas.microsoft.com/office/drawing/2014/main" val="369504510"/>
                  </a:ext>
                </a:extLst>
              </a:tr>
              <a:tr h="370840">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핀의 </a:t>
                      </a:r>
                      <a:r>
                        <a:rPr lang="en-US" altLang="ko-KR" dirty="0">
                          <a:solidFill>
                            <a:schemeClr val="tx1"/>
                          </a:solidFill>
                        </a:rPr>
                        <a:t>Low</a:t>
                      </a:r>
                      <a:r>
                        <a:rPr lang="ko-KR" altLang="en-US" dirty="0">
                          <a:solidFill>
                            <a:schemeClr val="tx1"/>
                          </a:solidFill>
                        </a:rPr>
                        <a:t>레벨 신호가 인터럽트 요구</a:t>
                      </a:r>
                    </a:p>
                  </a:txBody>
                  <a:tcPr/>
                </a:tc>
                <a:extLst>
                  <a:ext uri="{0D108BD9-81ED-4DB2-BD59-A6C34878D82A}">
                    <a16:rowId xmlns:a16="http://schemas.microsoft.com/office/drawing/2014/main" val="144234716"/>
                  </a:ext>
                </a:extLst>
              </a:tr>
              <a:tr h="370840">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핀의 하강 모서리</a:t>
                      </a:r>
                      <a:r>
                        <a:rPr lang="en-US" altLang="ko-KR" dirty="0">
                          <a:solidFill>
                            <a:schemeClr val="tx1"/>
                          </a:solidFill>
                        </a:rPr>
                        <a:t>/</a:t>
                      </a:r>
                      <a:r>
                        <a:rPr lang="ko-KR" altLang="en-US" dirty="0">
                          <a:solidFill>
                            <a:schemeClr val="tx1"/>
                          </a:solidFill>
                        </a:rPr>
                        <a:t>상승 모서리 모두 요구</a:t>
                      </a:r>
                    </a:p>
                  </a:txBody>
                  <a:tcPr/>
                </a:tc>
                <a:extLst>
                  <a:ext uri="{0D108BD9-81ED-4DB2-BD59-A6C34878D82A}">
                    <a16:rowId xmlns:a16="http://schemas.microsoft.com/office/drawing/2014/main" val="2694345751"/>
                  </a:ext>
                </a:extLst>
              </a:tr>
              <a:tr h="370840">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신호의 두 샘플 사이의 하강 모서리가 인터럽트 요구</a:t>
                      </a:r>
                    </a:p>
                  </a:txBody>
                  <a:tcPr/>
                </a:tc>
                <a:extLst>
                  <a:ext uri="{0D108BD9-81ED-4DB2-BD59-A6C34878D82A}">
                    <a16:rowId xmlns:a16="http://schemas.microsoft.com/office/drawing/2014/main" val="3865886159"/>
                  </a:ext>
                </a:extLst>
              </a:tr>
              <a:tr h="370840">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신호의 두 샘플 사이의 상승 모서리가 인터럽트 요구</a:t>
                      </a:r>
                    </a:p>
                  </a:txBody>
                  <a:tcPr/>
                </a:tc>
                <a:extLst>
                  <a:ext uri="{0D108BD9-81ED-4DB2-BD59-A6C34878D82A}">
                    <a16:rowId xmlns:a16="http://schemas.microsoft.com/office/drawing/2014/main" val="888759794"/>
                  </a:ext>
                </a:extLst>
              </a:tr>
            </a:tbl>
          </a:graphicData>
        </a:graphic>
      </p:graphicFrame>
      <p:graphicFrame>
        <p:nvGraphicFramePr>
          <p:cNvPr id="17" name="표 16">
            <a:extLst>
              <a:ext uri="{FF2B5EF4-FFF2-40B4-BE49-F238E27FC236}">
                <a16:creationId xmlns:a16="http://schemas.microsoft.com/office/drawing/2014/main" id="{6F93998B-C476-442F-AEF2-FE175D604E0E}"/>
              </a:ext>
            </a:extLst>
          </p:cNvPr>
          <p:cNvGraphicFramePr>
            <a:graphicFrameLocks noGrp="1"/>
          </p:cNvGraphicFramePr>
          <p:nvPr>
            <p:extLst>
              <p:ext uri="{D42A27DB-BD31-4B8C-83A1-F6EECF244321}">
                <p14:modId xmlns:p14="http://schemas.microsoft.com/office/powerpoint/2010/main" val="3300916755"/>
              </p:ext>
            </p:extLst>
          </p:nvPr>
        </p:nvGraphicFramePr>
        <p:xfrm>
          <a:off x="966680" y="1996440"/>
          <a:ext cx="7822215" cy="1432560"/>
        </p:xfrm>
        <a:graphic>
          <a:graphicData uri="http://schemas.openxmlformats.org/drawingml/2006/table">
            <a:tbl>
              <a:tblPr firstRow="1" bandRow="1">
                <a:tableStyleId>{5C22544A-7EE6-4342-B048-85BDC9FD1C3A}</a:tableStyleId>
              </a:tblPr>
              <a:tblGrid>
                <a:gridCol w="869135">
                  <a:extLst>
                    <a:ext uri="{9D8B030D-6E8A-4147-A177-3AD203B41FA5}">
                      <a16:colId xmlns:a16="http://schemas.microsoft.com/office/drawing/2014/main" val="3030085250"/>
                    </a:ext>
                  </a:extLst>
                </a:gridCol>
                <a:gridCol w="869135">
                  <a:extLst>
                    <a:ext uri="{9D8B030D-6E8A-4147-A177-3AD203B41FA5}">
                      <a16:colId xmlns:a16="http://schemas.microsoft.com/office/drawing/2014/main" val="2885239177"/>
                    </a:ext>
                  </a:extLst>
                </a:gridCol>
                <a:gridCol w="869135">
                  <a:extLst>
                    <a:ext uri="{9D8B030D-6E8A-4147-A177-3AD203B41FA5}">
                      <a16:colId xmlns:a16="http://schemas.microsoft.com/office/drawing/2014/main" val="2584899740"/>
                    </a:ext>
                  </a:extLst>
                </a:gridCol>
                <a:gridCol w="869135">
                  <a:extLst>
                    <a:ext uri="{9D8B030D-6E8A-4147-A177-3AD203B41FA5}">
                      <a16:colId xmlns:a16="http://schemas.microsoft.com/office/drawing/2014/main" val="2000221399"/>
                    </a:ext>
                  </a:extLst>
                </a:gridCol>
                <a:gridCol w="869135">
                  <a:extLst>
                    <a:ext uri="{9D8B030D-6E8A-4147-A177-3AD203B41FA5}">
                      <a16:colId xmlns:a16="http://schemas.microsoft.com/office/drawing/2014/main" val="2328901879"/>
                    </a:ext>
                  </a:extLst>
                </a:gridCol>
                <a:gridCol w="869135">
                  <a:extLst>
                    <a:ext uri="{9D8B030D-6E8A-4147-A177-3AD203B41FA5}">
                      <a16:colId xmlns:a16="http://schemas.microsoft.com/office/drawing/2014/main" val="962340868"/>
                    </a:ext>
                  </a:extLst>
                </a:gridCol>
                <a:gridCol w="869135">
                  <a:extLst>
                    <a:ext uri="{9D8B030D-6E8A-4147-A177-3AD203B41FA5}">
                      <a16:colId xmlns:a16="http://schemas.microsoft.com/office/drawing/2014/main" val="8122010"/>
                    </a:ext>
                  </a:extLst>
                </a:gridCol>
                <a:gridCol w="869135">
                  <a:extLst>
                    <a:ext uri="{9D8B030D-6E8A-4147-A177-3AD203B41FA5}">
                      <a16:colId xmlns:a16="http://schemas.microsoft.com/office/drawing/2014/main" val="1060614359"/>
                    </a:ext>
                  </a:extLst>
                </a:gridCol>
                <a:gridCol w="869135">
                  <a:extLst>
                    <a:ext uri="{9D8B030D-6E8A-4147-A177-3AD203B41FA5}">
                      <a16:colId xmlns:a16="http://schemas.microsoft.com/office/drawing/2014/main" val="2954228412"/>
                    </a:ext>
                  </a:extLst>
                </a:gridCol>
              </a:tblGrid>
              <a:tr h="224157">
                <a:tc>
                  <a:txBody>
                    <a:bodyPr/>
                    <a:lstStyle/>
                    <a:p>
                      <a:pPr algn="ctr" latinLnBrk="1"/>
                      <a:r>
                        <a:rPr lang="ko-KR" altLang="en-US" sz="1400" dirty="0">
                          <a:solidFill>
                            <a:schemeClr val="tx1"/>
                          </a:solidFill>
                        </a:rPr>
                        <a:t>비트</a:t>
                      </a:r>
                    </a:p>
                  </a:txBody>
                  <a:tcPr>
                    <a:solidFill>
                      <a:schemeClr val="bg1"/>
                    </a:solidFill>
                  </a:tcPr>
                </a:tc>
                <a:tc>
                  <a:txBody>
                    <a:bodyPr/>
                    <a:lstStyle/>
                    <a:p>
                      <a:pPr algn="ctr" latinLnBrk="1"/>
                      <a:r>
                        <a:rPr lang="en-US" altLang="ko-KR" sz="1400" dirty="0">
                          <a:solidFill>
                            <a:schemeClr val="tx1"/>
                          </a:solidFill>
                        </a:rPr>
                        <a:t>7</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6</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5</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4</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3</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2</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1</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1404378125"/>
                  </a:ext>
                </a:extLst>
              </a:tr>
              <a:tr h="224157">
                <a:tc>
                  <a:txBody>
                    <a:bodyPr/>
                    <a:lstStyle/>
                    <a:p>
                      <a:pPr algn="ctr" latinLnBrk="1"/>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ISC71</a:t>
                      </a:r>
                      <a:endParaRPr lang="ko-KR" altLang="en-US" sz="1400" dirty="0">
                        <a:solidFill>
                          <a:schemeClr val="tx1"/>
                        </a:solidFill>
                      </a:endParaRPr>
                    </a:p>
                  </a:txBody>
                  <a:tcPr/>
                </a:tc>
                <a:tc>
                  <a:txBody>
                    <a:bodyPr/>
                    <a:lstStyle/>
                    <a:p>
                      <a:pPr algn="ctr" latinLnBrk="1"/>
                      <a:r>
                        <a:rPr lang="en-US" altLang="ko-KR" sz="1400" dirty="0">
                          <a:solidFill>
                            <a:schemeClr val="tx1"/>
                          </a:solidFill>
                        </a:rPr>
                        <a:t>ISC70</a:t>
                      </a:r>
                      <a:endParaRPr lang="ko-KR" altLang="en-US" sz="1400" dirty="0">
                        <a:solidFill>
                          <a:schemeClr val="tx1"/>
                        </a:solidFill>
                      </a:endParaRPr>
                    </a:p>
                  </a:txBody>
                  <a:tcPr/>
                </a:tc>
                <a:tc>
                  <a:txBody>
                    <a:bodyPr/>
                    <a:lstStyle/>
                    <a:p>
                      <a:pPr algn="ctr" latinLnBrk="1"/>
                      <a:r>
                        <a:rPr lang="en-US" altLang="ko-KR" sz="1400" dirty="0">
                          <a:solidFill>
                            <a:schemeClr val="tx1"/>
                          </a:solidFill>
                        </a:rPr>
                        <a:t>ISC61</a:t>
                      </a:r>
                      <a:endParaRPr lang="ko-KR" altLang="en-US" sz="1400" dirty="0">
                        <a:solidFill>
                          <a:schemeClr val="tx1"/>
                        </a:solidFill>
                      </a:endParaRPr>
                    </a:p>
                  </a:txBody>
                  <a:tcPr/>
                </a:tc>
                <a:tc>
                  <a:txBody>
                    <a:bodyPr/>
                    <a:lstStyle/>
                    <a:p>
                      <a:pPr algn="ctr" latinLnBrk="1"/>
                      <a:r>
                        <a:rPr lang="en-US" altLang="ko-KR" sz="1400" dirty="0">
                          <a:solidFill>
                            <a:schemeClr val="tx1"/>
                          </a:solidFill>
                        </a:rPr>
                        <a:t>ISC60</a:t>
                      </a:r>
                      <a:endParaRPr lang="ko-KR" altLang="en-US" sz="1400" dirty="0">
                        <a:solidFill>
                          <a:schemeClr val="tx1"/>
                        </a:solidFill>
                      </a:endParaRPr>
                    </a:p>
                  </a:txBody>
                  <a:tcPr/>
                </a:tc>
                <a:tc>
                  <a:txBody>
                    <a:bodyPr/>
                    <a:lstStyle/>
                    <a:p>
                      <a:pPr algn="ctr" latinLnBrk="1"/>
                      <a:r>
                        <a:rPr lang="en-US" altLang="ko-KR" sz="1400" dirty="0">
                          <a:solidFill>
                            <a:schemeClr val="tx1"/>
                          </a:solidFill>
                        </a:rPr>
                        <a:t>ISC51</a:t>
                      </a:r>
                      <a:endParaRPr lang="ko-KR" altLang="en-US" sz="1400" dirty="0">
                        <a:solidFill>
                          <a:schemeClr val="tx1"/>
                        </a:solidFill>
                      </a:endParaRPr>
                    </a:p>
                  </a:txBody>
                  <a:tcPr/>
                </a:tc>
                <a:tc>
                  <a:txBody>
                    <a:bodyPr/>
                    <a:lstStyle/>
                    <a:p>
                      <a:pPr algn="ctr" latinLnBrk="1"/>
                      <a:r>
                        <a:rPr lang="en-US" altLang="ko-KR" sz="1400" dirty="0">
                          <a:solidFill>
                            <a:schemeClr val="tx1"/>
                          </a:solidFill>
                        </a:rPr>
                        <a:t>ISC50</a:t>
                      </a:r>
                      <a:endParaRPr lang="ko-KR" altLang="en-US" sz="1400" dirty="0">
                        <a:solidFill>
                          <a:schemeClr val="tx1"/>
                        </a:solidFill>
                      </a:endParaRPr>
                    </a:p>
                  </a:txBody>
                  <a:tcPr/>
                </a:tc>
                <a:tc>
                  <a:txBody>
                    <a:bodyPr/>
                    <a:lstStyle/>
                    <a:p>
                      <a:pPr algn="ctr" latinLnBrk="1"/>
                      <a:r>
                        <a:rPr lang="en-US" altLang="ko-KR" sz="1400" dirty="0">
                          <a:solidFill>
                            <a:schemeClr val="tx1"/>
                          </a:solidFill>
                        </a:rPr>
                        <a:t>ISC41</a:t>
                      </a:r>
                      <a:endParaRPr lang="ko-KR" altLang="en-US" sz="1400" dirty="0">
                        <a:solidFill>
                          <a:schemeClr val="tx1"/>
                        </a:solidFill>
                      </a:endParaRPr>
                    </a:p>
                  </a:txBody>
                  <a:tcPr/>
                </a:tc>
                <a:tc>
                  <a:txBody>
                    <a:bodyPr/>
                    <a:lstStyle/>
                    <a:p>
                      <a:pPr algn="ctr" latinLnBrk="1"/>
                      <a:r>
                        <a:rPr lang="en-US" altLang="ko-KR" sz="1400" dirty="0">
                          <a:solidFill>
                            <a:schemeClr val="tx1"/>
                          </a:solidFill>
                        </a:rPr>
                        <a:t>ISC40</a:t>
                      </a:r>
                      <a:endParaRPr lang="ko-KR" altLang="en-US" sz="1400" dirty="0">
                        <a:solidFill>
                          <a:schemeClr val="tx1"/>
                        </a:solidFill>
                      </a:endParaRPr>
                    </a:p>
                  </a:txBody>
                  <a:tcPr/>
                </a:tc>
                <a:extLst>
                  <a:ext uri="{0D108BD9-81ED-4DB2-BD59-A6C34878D82A}">
                    <a16:rowId xmlns:a16="http://schemas.microsoft.com/office/drawing/2014/main" val="2036384725"/>
                  </a:ext>
                </a:extLst>
              </a:tr>
              <a:tr h="392275">
                <a:tc>
                  <a:txBody>
                    <a:bodyPr/>
                    <a:lstStyle/>
                    <a:p>
                      <a:pPr algn="ctr" latinLnBrk="1"/>
                      <a:r>
                        <a:rPr lang="ko-KR" altLang="en-US" sz="1400" dirty="0">
                          <a:solidFill>
                            <a:schemeClr val="tx1"/>
                          </a:solidFill>
                        </a:rPr>
                        <a:t>일기</a:t>
                      </a:r>
                      <a:r>
                        <a:rPr lang="en-US" altLang="ko-KR" sz="1400" dirty="0">
                          <a:solidFill>
                            <a:schemeClr val="tx1"/>
                          </a:solidFill>
                        </a:rPr>
                        <a:t>/</a:t>
                      </a:r>
                      <a:r>
                        <a:rPr lang="ko-KR" altLang="en-US" sz="1400" dirty="0">
                          <a:solidFill>
                            <a:schemeClr val="tx1"/>
                          </a:solidFill>
                        </a:rPr>
                        <a:t>쓰기</a:t>
                      </a: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4078487757"/>
                  </a:ext>
                </a:extLst>
              </a:tr>
              <a:tr h="224157">
                <a:tc>
                  <a:txBody>
                    <a:bodyPr/>
                    <a:lstStyle/>
                    <a:p>
                      <a:pPr algn="ctr" latinLnBrk="1"/>
                      <a:r>
                        <a:rPr lang="ko-KR" altLang="en-US" sz="1400" dirty="0">
                          <a:solidFill>
                            <a:schemeClr val="tx1"/>
                          </a:solidFill>
                        </a:rPr>
                        <a:t>초기값</a:t>
                      </a: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2933194048"/>
                  </a:ext>
                </a:extLst>
              </a:tr>
            </a:tbl>
          </a:graphicData>
        </a:graphic>
      </p:graphicFrame>
    </p:spTree>
    <p:extLst>
      <p:ext uri="{BB962C8B-B14F-4D97-AF65-F5344CB8AC3E}">
        <p14:creationId xmlns:p14="http://schemas.microsoft.com/office/powerpoint/2010/main" val="40677470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a:extLst>
              <a:ext uri="{FF2B5EF4-FFF2-40B4-BE49-F238E27FC236}">
                <a16:creationId xmlns:a16="http://schemas.microsoft.com/office/drawing/2014/main" id="{916BDE22-5EC1-4295-BC8A-5A94862B75D4}"/>
              </a:ext>
            </a:extLst>
          </p:cNvPr>
          <p:cNvSpPr>
            <a:spLocks noGrp="1"/>
          </p:cNvSpPr>
          <p:nvPr>
            <p:ph idx="1"/>
          </p:nvPr>
        </p:nvSpPr>
        <p:spPr/>
        <p:txBody>
          <a:bodyPr>
            <a:normAutofit/>
          </a:bodyPr>
          <a:lstStyle/>
          <a:p>
            <a:r>
              <a:rPr lang="ko-KR" altLang="en-US" sz="2000" dirty="0"/>
              <a:t>외부 인터럽트 마스크 레지스터</a:t>
            </a:r>
            <a:r>
              <a:rPr lang="en-US" altLang="ko-KR" sz="2000" dirty="0"/>
              <a:t>(External Interrupt Mask Register):EIMSK</a:t>
            </a:r>
          </a:p>
          <a:p>
            <a:endParaRPr lang="en-US" altLang="ko-KR" sz="2000" dirty="0"/>
          </a:p>
          <a:p>
            <a:endParaRPr lang="en-US" altLang="ko-KR" sz="2000" dirty="0"/>
          </a:p>
          <a:p>
            <a:endParaRPr lang="en-US" altLang="ko-KR" sz="2000" dirty="0"/>
          </a:p>
          <a:p>
            <a:endParaRPr lang="en-US" altLang="ko-KR" sz="2000" dirty="0"/>
          </a:p>
          <a:p>
            <a:endParaRPr lang="en-US" altLang="ko-KR" sz="2000" dirty="0"/>
          </a:p>
          <a:p>
            <a:r>
              <a:rPr lang="en-US" altLang="ko-KR" sz="1400" dirty="0"/>
              <a:t>INT</a:t>
            </a:r>
            <a:r>
              <a:rPr lang="ko-KR" altLang="en-US" sz="1400" dirty="0"/>
              <a:t>핀을 어디를 쓸 건지 정함</a:t>
            </a:r>
            <a:r>
              <a:rPr lang="en-US" altLang="ko-KR" sz="1400" dirty="0"/>
              <a:t>(0~7</a:t>
            </a:r>
            <a:r>
              <a:rPr lang="ko-KR" altLang="en-US" sz="1400" dirty="0" err="1"/>
              <a:t>번핀</a:t>
            </a:r>
            <a:r>
              <a:rPr lang="en-US" altLang="ko-KR" sz="1400" dirty="0"/>
              <a:t>) 1</a:t>
            </a:r>
            <a:r>
              <a:rPr lang="ko-KR" altLang="en-US" sz="1400" dirty="0"/>
              <a:t>이면 허용</a:t>
            </a:r>
            <a:r>
              <a:rPr lang="en-US" altLang="ko-KR" sz="1400" dirty="0"/>
              <a:t>,0</a:t>
            </a:r>
            <a:r>
              <a:rPr lang="ko-KR" altLang="en-US" sz="1400" dirty="0"/>
              <a:t>이면</a:t>
            </a:r>
            <a:r>
              <a:rPr lang="en-US" altLang="ko-KR" sz="1400" dirty="0"/>
              <a:t>x  </a:t>
            </a:r>
            <a:r>
              <a:rPr lang="ko-KR" altLang="en-US" sz="1400" dirty="0"/>
              <a:t>만약 </a:t>
            </a:r>
            <a:r>
              <a:rPr lang="en-US" altLang="ko-KR" sz="1400" dirty="0"/>
              <a:t>INT0~3</a:t>
            </a:r>
            <a:r>
              <a:rPr lang="ko-KR" altLang="en-US" sz="1400" dirty="0"/>
              <a:t>핀 </a:t>
            </a:r>
            <a:r>
              <a:rPr lang="ko-KR" altLang="en-US" sz="1400" dirty="0" err="1"/>
              <a:t>쓸거면</a:t>
            </a:r>
            <a:r>
              <a:rPr lang="ko-KR" altLang="en-US" sz="1400" dirty="0"/>
              <a:t> </a:t>
            </a:r>
            <a:r>
              <a:rPr lang="en-US" altLang="ko-KR" sz="1400" dirty="0"/>
              <a:t>0x0f</a:t>
            </a:r>
          </a:p>
          <a:p>
            <a:endParaRPr lang="en-US" altLang="ko-KR" sz="1400" dirty="0"/>
          </a:p>
          <a:p>
            <a:endParaRPr lang="en-US" altLang="ko-KR" sz="1400" dirty="0"/>
          </a:p>
          <a:p>
            <a:r>
              <a:rPr lang="ko-KR" altLang="en-US" sz="1400" dirty="0"/>
              <a:t>인터럽트 </a:t>
            </a:r>
            <a:r>
              <a:rPr lang="en-US" altLang="ko-KR" sz="1400" dirty="0"/>
              <a:t>INT0~3</a:t>
            </a:r>
            <a:r>
              <a:rPr lang="ko-KR" altLang="en-US" sz="1400" dirty="0"/>
              <a:t>은 핀</a:t>
            </a:r>
            <a:r>
              <a:rPr lang="en-US" altLang="ko-KR" sz="1400" dirty="0"/>
              <a:t>PD0~3</a:t>
            </a:r>
            <a:r>
              <a:rPr lang="ko-KR" altLang="en-US" sz="1400" dirty="0"/>
              <a:t>과 공유</a:t>
            </a:r>
            <a:endParaRPr lang="en-US" altLang="ko-KR" sz="1400" dirty="0"/>
          </a:p>
          <a:p>
            <a:r>
              <a:rPr lang="en-US" altLang="ko-KR" sz="1400" dirty="0"/>
              <a:t>INT4~7</a:t>
            </a:r>
            <a:r>
              <a:rPr lang="ko-KR" altLang="en-US" sz="1400" dirty="0"/>
              <a:t>은 </a:t>
            </a:r>
            <a:r>
              <a:rPr lang="en-US" altLang="ko-KR" sz="1400" dirty="0"/>
              <a:t>PE4~7</a:t>
            </a:r>
            <a:r>
              <a:rPr lang="ko-KR" altLang="en-US" sz="1400" dirty="0"/>
              <a:t>까지 공유 </a:t>
            </a:r>
          </a:p>
        </p:txBody>
      </p:sp>
      <p:sp>
        <p:nvSpPr>
          <p:cNvPr id="3" name="제목 2">
            <a:extLst>
              <a:ext uri="{FF2B5EF4-FFF2-40B4-BE49-F238E27FC236}">
                <a16:creationId xmlns:a16="http://schemas.microsoft.com/office/drawing/2014/main" id="{ECC8CC86-E2AD-4879-A21F-0B3A01BF0156}"/>
              </a:ext>
            </a:extLst>
          </p:cNvPr>
          <p:cNvSpPr>
            <a:spLocks noGrp="1"/>
          </p:cNvSpPr>
          <p:nvPr>
            <p:ph type="title"/>
          </p:nvPr>
        </p:nvSpPr>
        <p:spPr/>
        <p:txBody>
          <a:bodyPr/>
          <a:lstStyle/>
          <a:p>
            <a:endParaRPr lang="ko-KR" altLang="en-US"/>
          </a:p>
        </p:txBody>
      </p:sp>
      <p:graphicFrame>
        <p:nvGraphicFramePr>
          <p:cNvPr id="9" name="표 8">
            <a:extLst>
              <a:ext uri="{FF2B5EF4-FFF2-40B4-BE49-F238E27FC236}">
                <a16:creationId xmlns:a16="http://schemas.microsoft.com/office/drawing/2014/main" id="{2F4DD8E7-7C1F-4DDD-A357-2DC6850BA533}"/>
              </a:ext>
            </a:extLst>
          </p:cNvPr>
          <p:cNvGraphicFramePr>
            <a:graphicFrameLocks noGrp="1"/>
          </p:cNvGraphicFramePr>
          <p:nvPr>
            <p:extLst>
              <p:ext uri="{D42A27DB-BD31-4B8C-83A1-F6EECF244321}">
                <p14:modId xmlns:p14="http://schemas.microsoft.com/office/powerpoint/2010/main" val="2021583931"/>
              </p:ext>
            </p:extLst>
          </p:nvPr>
        </p:nvGraphicFramePr>
        <p:xfrm>
          <a:off x="769256" y="2131085"/>
          <a:ext cx="7822215" cy="1432560"/>
        </p:xfrm>
        <a:graphic>
          <a:graphicData uri="http://schemas.openxmlformats.org/drawingml/2006/table">
            <a:tbl>
              <a:tblPr firstRow="1" bandRow="1">
                <a:tableStyleId>{5C22544A-7EE6-4342-B048-85BDC9FD1C3A}</a:tableStyleId>
              </a:tblPr>
              <a:tblGrid>
                <a:gridCol w="869135">
                  <a:extLst>
                    <a:ext uri="{9D8B030D-6E8A-4147-A177-3AD203B41FA5}">
                      <a16:colId xmlns:a16="http://schemas.microsoft.com/office/drawing/2014/main" val="3030085250"/>
                    </a:ext>
                  </a:extLst>
                </a:gridCol>
                <a:gridCol w="869135">
                  <a:extLst>
                    <a:ext uri="{9D8B030D-6E8A-4147-A177-3AD203B41FA5}">
                      <a16:colId xmlns:a16="http://schemas.microsoft.com/office/drawing/2014/main" val="2885239177"/>
                    </a:ext>
                  </a:extLst>
                </a:gridCol>
                <a:gridCol w="869135">
                  <a:extLst>
                    <a:ext uri="{9D8B030D-6E8A-4147-A177-3AD203B41FA5}">
                      <a16:colId xmlns:a16="http://schemas.microsoft.com/office/drawing/2014/main" val="2584899740"/>
                    </a:ext>
                  </a:extLst>
                </a:gridCol>
                <a:gridCol w="869135">
                  <a:extLst>
                    <a:ext uri="{9D8B030D-6E8A-4147-A177-3AD203B41FA5}">
                      <a16:colId xmlns:a16="http://schemas.microsoft.com/office/drawing/2014/main" val="2000221399"/>
                    </a:ext>
                  </a:extLst>
                </a:gridCol>
                <a:gridCol w="869135">
                  <a:extLst>
                    <a:ext uri="{9D8B030D-6E8A-4147-A177-3AD203B41FA5}">
                      <a16:colId xmlns:a16="http://schemas.microsoft.com/office/drawing/2014/main" val="2328901879"/>
                    </a:ext>
                  </a:extLst>
                </a:gridCol>
                <a:gridCol w="869135">
                  <a:extLst>
                    <a:ext uri="{9D8B030D-6E8A-4147-A177-3AD203B41FA5}">
                      <a16:colId xmlns:a16="http://schemas.microsoft.com/office/drawing/2014/main" val="962340868"/>
                    </a:ext>
                  </a:extLst>
                </a:gridCol>
                <a:gridCol w="869135">
                  <a:extLst>
                    <a:ext uri="{9D8B030D-6E8A-4147-A177-3AD203B41FA5}">
                      <a16:colId xmlns:a16="http://schemas.microsoft.com/office/drawing/2014/main" val="8122010"/>
                    </a:ext>
                  </a:extLst>
                </a:gridCol>
                <a:gridCol w="869135">
                  <a:extLst>
                    <a:ext uri="{9D8B030D-6E8A-4147-A177-3AD203B41FA5}">
                      <a16:colId xmlns:a16="http://schemas.microsoft.com/office/drawing/2014/main" val="1060614359"/>
                    </a:ext>
                  </a:extLst>
                </a:gridCol>
                <a:gridCol w="869135">
                  <a:extLst>
                    <a:ext uri="{9D8B030D-6E8A-4147-A177-3AD203B41FA5}">
                      <a16:colId xmlns:a16="http://schemas.microsoft.com/office/drawing/2014/main" val="2954228412"/>
                    </a:ext>
                  </a:extLst>
                </a:gridCol>
              </a:tblGrid>
              <a:tr h="224157">
                <a:tc>
                  <a:txBody>
                    <a:bodyPr/>
                    <a:lstStyle/>
                    <a:p>
                      <a:pPr algn="ctr" latinLnBrk="1"/>
                      <a:r>
                        <a:rPr lang="ko-KR" altLang="en-US" sz="1400" dirty="0">
                          <a:solidFill>
                            <a:schemeClr val="tx1"/>
                          </a:solidFill>
                        </a:rPr>
                        <a:t>비트</a:t>
                      </a:r>
                    </a:p>
                  </a:txBody>
                  <a:tcPr>
                    <a:solidFill>
                      <a:schemeClr val="bg1"/>
                    </a:solidFill>
                  </a:tcPr>
                </a:tc>
                <a:tc>
                  <a:txBody>
                    <a:bodyPr/>
                    <a:lstStyle/>
                    <a:p>
                      <a:pPr algn="ctr" latinLnBrk="1"/>
                      <a:r>
                        <a:rPr lang="en-US" altLang="ko-KR" sz="1400" dirty="0">
                          <a:solidFill>
                            <a:schemeClr val="tx1"/>
                          </a:solidFill>
                        </a:rPr>
                        <a:t>7</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6</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5</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4</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3</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2</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1</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1404378125"/>
                  </a:ext>
                </a:extLst>
              </a:tr>
              <a:tr h="224157">
                <a:tc>
                  <a:txBody>
                    <a:bodyPr/>
                    <a:lstStyle/>
                    <a:p>
                      <a:pPr algn="ctr" latinLnBrk="1"/>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INT7</a:t>
                      </a:r>
                      <a:endParaRPr lang="ko-KR" altLang="en-US" sz="1400" dirty="0">
                        <a:solidFill>
                          <a:schemeClr val="tx1"/>
                        </a:solidFill>
                      </a:endParaRPr>
                    </a:p>
                  </a:txBody>
                  <a:tcPr/>
                </a:tc>
                <a:tc>
                  <a:txBody>
                    <a:bodyPr/>
                    <a:lstStyle/>
                    <a:p>
                      <a:pPr algn="ctr" latinLnBrk="1"/>
                      <a:r>
                        <a:rPr lang="en-US" altLang="ko-KR" sz="1400" dirty="0">
                          <a:solidFill>
                            <a:schemeClr val="tx1"/>
                          </a:solidFill>
                        </a:rPr>
                        <a:t>INT6</a:t>
                      </a:r>
                      <a:endParaRPr lang="ko-KR" altLang="en-US" sz="1400" dirty="0">
                        <a:solidFill>
                          <a:schemeClr val="tx1"/>
                        </a:solidFill>
                      </a:endParaRPr>
                    </a:p>
                  </a:txBody>
                  <a:tcPr/>
                </a:tc>
                <a:tc>
                  <a:txBody>
                    <a:bodyPr/>
                    <a:lstStyle/>
                    <a:p>
                      <a:pPr algn="ctr" latinLnBrk="1"/>
                      <a:r>
                        <a:rPr lang="en-US" altLang="ko-KR" sz="1400" dirty="0">
                          <a:solidFill>
                            <a:schemeClr val="tx1"/>
                          </a:solidFill>
                        </a:rPr>
                        <a:t>INT5</a:t>
                      </a:r>
                      <a:endParaRPr lang="ko-KR" altLang="en-US" sz="1400" dirty="0">
                        <a:solidFill>
                          <a:schemeClr val="tx1"/>
                        </a:solidFill>
                      </a:endParaRPr>
                    </a:p>
                  </a:txBody>
                  <a:tcPr/>
                </a:tc>
                <a:tc>
                  <a:txBody>
                    <a:bodyPr/>
                    <a:lstStyle/>
                    <a:p>
                      <a:pPr algn="ctr" latinLnBrk="1"/>
                      <a:r>
                        <a:rPr lang="en-US" altLang="ko-KR" sz="1400" dirty="0">
                          <a:solidFill>
                            <a:schemeClr val="tx1"/>
                          </a:solidFill>
                        </a:rPr>
                        <a:t>INT4</a:t>
                      </a:r>
                      <a:endParaRPr lang="ko-KR" altLang="en-US" sz="1400" dirty="0">
                        <a:solidFill>
                          <a:schemeClr val="tx1"/>
                        </a:solidFill>
                      </a:endParaRPr>
                    </a:p>
                  </a:txBody>
                  <a:tcPr/>
                </a:tc>
                <a:tc>
                  <a:txBody>
                    <a:bodyPr/>
                    <a:lstStyle/>
                    <a:p>
                      <a:pPr algn="ctr" latinLnBrk="1"/>
                      <a:r>
                        <a:rPr lang="en-US" altLang="ko-KR" sz="1400" dirty="0">
                          <a:solidFill>
                            <a:schemeClr val="tx1"/>
                          </a:solidFill>
                        </a:rPr>
                        <a:t>INT3</a:t>
                      </a:r>
                      <a:endParaRPr lang="ko-KR" altLang="en-US" sz="1400" dirty="0">
                        <a:solidFill>
                          <a:schemeClr val="tx1"/>
                        </a:solidFill>
                      </a:endParaRPr>
                    </a:p>
                  </a:txBody>
                  <a:tcPr/>
                </a:tc>
                <a:tc>
                  <a:txBody>
                    <a:bodyPr/>
                    <a:lstStyle/>
                    <a:p>
                      <a:pPr algn="ctr" latinLnBrk="1"/>
                      <a:r>
                        <a:rPr lang="en-US" altLang="ko-KR" sz="1400" dirty="0">
                          <a:solidFill>
                            <a:schemeClr val="tx1"/>
                          </a:solidFill>
                        </a:rPr>
                        <a:t>INT2</a:t>
                      </a:r>
                      <a:endParaRPr lang="ko-KR" altLang="en-US" sz="1400" dirty="0">
                        <a:solidFill>
                          <a:schemeClr val="tx1"/>
                        </a:solidFill>
                      </a:endParaRPr>
                    </a:p>
                  </a:txBody>
                  <a:tcPr/>
                </a:tc>
                <a:tc>
                  <a:txBody>
                    <a:bodyPr/>
                    <a:lstStyle/>
                    <a:p>
                      <a:pPr algn="ctr" latinLnBrk="1"/>
                      <a:r>
                        <a:rPr lang="en-US" altLang="ko-KR" sz="1400" dirty="0">
                          <a:solidFill>
                            <a:schemeClr val="tx1"/>
                          </a:solidFill>
                        </a:rPr>
                        <a:t>INT1</a:t>
                      </a:r>
                      <a:endParaRPr lang="ko-KR" altLang="en-US" sz="1400" dirty="0">
                        <a:solidFill>
                          <a:schemeClr val="tx1"/>
                        </a:solidFill>
                      </a:endParaRPr>
                    </a:p>
                  </a:txBody>
                  <a:tcPr/>
                </a:tc>
                <a:tc>
                  <a:txBody>
                    <a:bodyPr/>
                    <a:lstStyle/>
                    <a:p>
                      <a:pPr algn="ctr" latinLnBrk="1"/>
                      <a:r>
                        <a:rPr lang="en-US" altLang="ko-KR" sz="1400" dirty="0">
                          <a:solidFill>
                            <a:schemeClr val="tx1"/>
                          </a:solidFill>
                        </a:rPr>
                        <a:t>INT0</a:t>
                      </a:r>
                      <a:endParaRPr lang="ko-KR" altLang="en-US" sz="1400" dirty="0">
                        <a:solidFill>
                          <a:schemeClr val="tx1"/>
                        </a:solidFill>
                      </a:endParaRPr>
                    </a:p>
                  </a:txBody>
                  <a:tcPr/>
                </a:tc>
                <a:extLst>
                  <a:ext uri="{0D108BD9-81ED-4DB2-BD59-A6C34878D82A}">
                    <a16:rowId xmlns:a16="http://schemas.microsoft.com/office/drawing/2014/main" val="2036384725"/>
                  </a:ext>
                </a:extLst>
              </a:tr>
              <a:tr h="392275">
                <a:tc>
                  <a:txBody>
                    <a:bodyPr/>
                    <a:lstStyle/>
                    <a:p>
                      <a:pPr algn="ctr" latinLnBrk="1"/>
                      <a:r>
                        <a:rPr lang="ko-KR" altLang="en-US" sz="1400" dirty="0">
                          <a:solidFill>
                            <a:schemeClr val="tx1"/>
                          </a:solidFill>
                        </a:rPr>
                        <a:t>일기</a:t>
                      </a:r>
                      <a:r>
                        <a:rPr lang="en-US" altLang="ko-KR" sz="1400" dirty="0">
                          <a:solidFill>
                            <a:schemeClr val="tx1"/>
                          </a:solidFill>
                        </a:rPr>
                        <a:t>/</a:t>
                      </a:r>
                      <a:r>
                        <a:rPr lang="ko-KR" altLang="en-US" sz="1400" dirty="0">
                          <a:solidFill>
                            <a:schemeClr val="tx1"/>
                          </a:solidFill>
                        </a:rPr>
                        <a:t>쓰기</a:t>
                      </a: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4078487757"/>
                  </a:ext>
                </a:extLst>
              </a:tr>
              <a:tr h="224157">
                <a:tc>
                  <a:txBody>
                    <a:bodyPr/>
                    <a:lstStyle/>
                    <a:p>
                      <a:pPr algn="ctr" latinLnBrk="1"/>
                      <a:r>
                        <a:rPr lang="ko-KR" altLang="en-US" sz="1400" dirty="0">
                          <a:solidFill>
                            <a:schemeClr val="tx1"/>
                          </a:solidFill>
                        </a:rPr>
                        <a:t>초기값</a:t>
                      </a: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2933194048"/>
                  </a:ext>
                </a:extLst>
              </a:tr>
            </a:tbl>
          </a:graphicData>
        </a:graphic>
      </p:graphicFrame>
    </p:spTree>
    <p:extLst>
      <p:ext uri="{BB962C8B-B14F-4D97-AF65-F5344CB8AC3E}">
        <p14:creationId xmlns:p14="http://schemas.microsoft.com/office/powerpoint/2010/main" val="725439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a:extLst>
              <a:ext uri="{FF2B5EF4-FFF2-40B4-BE49-F238E27FC236}">
                <a16:creationId xmlns:a16="http://schemas.microsoft.com/office/drawing/2014/main" id="{516EAF13-DC9E-4314-BF18-B62AB8865A39}"/>
              </a:ext>
            </a:extLst>
          </p:cNvPr>
          <p:cNvSpPr>
            <a:spLocks noGrp="1"/>
          </p:cNvSpPr>
          <p:nvPr>
            <p:ph idx="1"/>
          </p:nvPr>
        </p:nvSpPr>
        <p:spPr/>
        <p:txBody>
          <a:bodyPr>
            <a:normAutofit/>
          </a:bodyPr>
          <a:lstStyle/>
          <a:p>
            <a:r>
              <a:rPr lang="ko-KR" altLang="en-US" sz="2000" dirty="0"/>
              <a:t>외부 인터럽트 플래그 레지스터</a:t>
            </a:r>
            <a:r>
              <a:rPr lang="en-US" altLang="ko-KR" sz="2000" dirty="0"/>
              <a:t>(External Interrupt Flag Register):EIFR</a:t>
            </a:r>
          </a:p>
          <a:p>
            <a:endParaRPr lang="en-US" altLang="ko-KR" sz="2000" dirty="0"/>
          </a:p>
          <a:p>
            <a:endParaRPr lang="en-US" altLang="ko-KR" sz="2000" dirty="0"/>
          </a:p>
          <a:p>
            <a:endParaRPr lang="en-US" altLang="ko-KR" sz="2000" dirty="0"/>
          </a:p>
          <a:p>
            <a:endParaRPr lang="en-US" altLang="ko-KR" sz="2000" dirty="0"/>
          </a:p>
          <a:p>
            <a:pPr marL="0" indent="0">
              <a:buNone/>
            </a:pPr>
            <a:endParaRPr lang="en-US" altLang="ko-KR" sz="1400" dirty="0"/>
          </a:p>
          <a:p>
            <a:pPr marL="0" indent="0">
              <a:buNone/>
            </a:pPr>
            <a:r>
              <a:rPr lang="ko-KR" altLang="en-US" sz="1400" dirty="0"/>
              <a:t>인터럽트의 상태를 나타낸다</a:t>
            </a:r>
            <a:r>
              <a:rPr lang="en-US" altLang="ko-KR" sz="1400" dirty="0"/>
              <a:t>. </a:t>
            </a:r>
            <a:r>
              <a:rPr lang="ko-KR" altLang="en-US" sz="1400" dirty="0"/>
              <a:t>해당 핀의 인터럽트가 요구되면 해당 비트가 </a:t>
            </a:r>
            <a:r>
              <a:rPr lang="en-US" altLang="ko-KR" sz="1400" dirty="0"/>
              <a:t>1</a:t>
            </a:r>
            <a:r>
              <a:rPr lang="ko-KR" altLang="en-US" sz="1400" dirty="0"/>
              <a:t>로 셋 되며 해당</a:t>
            </a:r>
            <a:r>
              <a:rPr lang="en-US" altLang="ko-KR" sz="1400" dirty="0"/>
              <a:t> </a:t>
            </a:r>
            <a:r>
              <a:rPr lang="ko-KR" altLang="en-US" sz="1400" dirty="0"/>
              <a:t>마스크 비트가 </a:t>
            </a:r>
            <a:r>
              <a:rPr lang="ko-KR" altLang="en-US" sz="1400" dirty="0" err="1"/>
              <a:t>세트되어</a:t>
            </a:r>
            <a:r>
              <a:rPr lang="ko-KR" altLang="en-US" sz="1400" dirty="0"/>
              <a:t> 있으면 인터럽트 벡터로 분기하여 인터럽트 </a:t>
            </a:r>
            <a:r>
              <a:rPr lang="ko-KR" altLang="en-US" sz="1400" dirty="0" err="1"/>
              <a:t>서비스루틴을</a:t>
            </a:r>
            <a:r>
              <a:rPr lang="ko-KR" altLang="en-US" sz="1400" dirty="0"/>
              <a:t> 수행한다</a:t>
            </a:r>
            <a:r>
              <a:rPr lang="en-US" altLang="ko-KR" sz="1400" dirty="0"/>
              <a:t>. </a:t>
            </a:r>
            <a:r>
              <a:rPr lang="ko-KR" altLang="en-US" sz="1400" dirty="0"/>
              <a:t>이 플래그는 인터럽트 </a:t>
            </a:r>
            <a:r>
              <a:rPr lang="ko-KR" altLang="en-US" sz="1400" dirty="0" err="1"/>
              <a:t>서비스루틴을</a:t>
            </a:r>
            <a:r>
              <a:rPr lang="ko-KR" altLang="en-US" sz="1400" dirty="0"/>
              <a:t> 수행하면 자동으로 </a:t>
            </a:r>
            <a:r>
              <a:rPr lang="en-US" altLang="ko-KR" sz="1400" dirty="0"/>
              <a:t>0</a:t>
            </a:r>
            <a:r>
              <a:rPr lang="ko-KR" altLang="en-US" sz="1400" dirty="0"/>
              <a:t>으로 리셋</a:t>
            </a:r>
            <a:endParaRPr lang="en-US" altLang="ko-KR" sz="1400" dirty="0"/>
          </a:p>
          <a:p>
            <a:endParaRPr lang="ko-KR" altLang="en-US" sz="2000" dirty="0"/>
          </a:p>
        </p:txBody>
      </p:sp>
      <p:sp>
        <p:nvSpPr>
          <p:cNvPr id="3" name="제목 2">
            <a:extLst>
              <a:ext uri="{FF2B5EF4-FFF2-40B4-BE49-F238E27FC236}">
                <a16:creationId xmlns:a16="http://schemas.microsoft.com/office/drawing/2014/main" id="{04E5D4F0-1764-4597-8CB9-82694FCB3AED}"/>
              </a:ext>
            </a:extLst>
          </p:cNvPr>
          <p:cNvSpPr>
            <a:spLocks noGrp="1"/>
          </p:cNvSpPr>
          <p:nvPr>
            <p:ph type="title"/>
          </p:nvPr>
        </p:nvSpPr>
        <p:spPr/>
        <p:txBody>
          <a:bodyPr/>
          <a:lstStyle/>
          <a:p>
            <a:endParaRPr lang="ko-KR" altLang="en-US"/>
          </a:p>
        </p:txBody>
      </p:sp>
      <p:graphicFrame>
        <p:nvGraphicFramePr>
          <p:cNvPr id="7" name="표 4">
            <a:extLst>
              <a:ext uri="{FF2B5EF4-FFF2-40B4-BE49-F238E27FC236}">
                <a16:creationId xmlns:a16="http://schemas.microsoft.com/office/drawing/2014/main" id="{EE2F326F-906A-4085-8E75-59068CE0862C}"/>
              </a:ext>
            </a:extLst>
          </p:cNvPr>
          <p:cNvGraphicFramePr>
            <a:graphicFrameLocks noGrp="1"/>
          </p:cNvGraphicFramePr>
          <p:nvPr>
            <p:extLst>
              <p:ext uri="{D42A27DB-BD31-4B8C-83A1-F6EECF244321}">
                <p14:modId xmlns:p14="http://schemas.microsoft.com/office/powerpoint/2010/main" val="3957697047"/>
              </p:ext>
            </p:extLst>
          </p:nvPr>
        </p:nvGraphicFramePr>
        <p:xfrm>
          <a:off x="609600" y="2087648"/>
          <a:ext cx="7822215" cy="1432560"/>
        </p:xfrm>
        <a:graphic>
          <a:graphicData uri="http://schemas.openxmlformats.org/drawingml/2006/table">
            <a:tbl>
              <a:tblPr firstRow="1" bandRow="1">
                <a:tableStyleId>{5C22544A-7EE6-4342-B048-85BDC9FD1C3A}</a:tableStyleId>
              </a:tblPr>
              <a:tblGrid>
                <a:gridCol w="869135">
                  <a:extLst>
                    <a:ext uri="{9D8B030D-6E8A-4147-A177-3AD203B41FA5}">
                      <a16:colId xmlns:a16="http://schemas.microsoft.com/office/drawing/2014/main" val="3030085250"/>
                    </a:ext>
                  </a:extLst>
                </a:gridCol>
                <a:gridCol w="869135">
                  <a:extLst>
                    <a:ext uri="{9D8B030D-6E8A-4147-A177-3AD203B41FA5}">
                      <a16:colId xmlns:a16="http://schemas.microsoft.com/office/drawing/2014/main" val="2885239177"/>
                    </a:ext>
                  </a:extLst>
                </a:gridCol>
                <a:gridCol w="869135">
                  <a:extLst>
                    <a:ext uri="{9D8B030D-6E8A-4147-A177-3AD203B41FA5}">
                      <a16:colId xmlns:a16="http://schemas.microsoft.com/office/drawing/2014/main" val="2584899740"/>
                    </a:ext>
                  </a:extLst>
                </a:gridCol>
                <a:gridCol w="869135">
                  <a:extLst>
                    <a:ext uri="{9D8B030D-6E8A-4147-A177-3AD203B41FA5}">
                      <a16:colId xmlns:a16="http://schemas.microsoft.com/office/drawing/2014/main" val="2000221399"/>
                    </a:ext>
                  </a:extLst>
                </a:gridCol>
                <a:gridCol w="869135">
                  <a:extLst>
                    <a:ext uri="{9D8B030D-6E8A-4147-A177-3AD203B41FA5}">
                      <a16:colId xmlns:a16="http://schemas.microsoft.com/office/drawing/2014/main" val="2328901879"/>
                    </a:ext>
                  </a:extLst>
                </a:gridCol>
                <a:gridCol w="869135">
                  <a:extLst>
                    <a:ext uri="{9D8B030D-6E8A-4147-A177-3AD203B41FA5}">
                      <a16:colId xmlns:a16="http://schemas.microsoft.com/office/drawing/2014/main" val="962340868"/>
                    </a:ext>
                  </a:extLst>
                </a:gridCol>
                <a:gridCol w="869135">
                  <a:extLst>
                    <a:ext uri="{9D8B030D-6E8A-4147-A177-3AD203B41FA5}">
                      <a16:colId xmlns:a16="http://schemas.microsoft.com/office/drawing/2014/main" val="8122010"/>
                    </a:ext>
                  </a:extLst>
                </a:gridCol>
                <a:gridCol w="869135">
                  <a:extLst>
                    <a:ext uri="{9D8B030D-6E8A-4147-A177-3AD203B41FA5}">
                      <a16:colId xmlns:a16="http://schemas.microsoft.com/office/drawing/2014/main" val="1060614359"/>
                    </a:ext>
                  </a:extLst>
                </a:gridCol>
                <a:gridCol w="869135">
                  <a:extLst>
                    <a:ext uri="{9D8B030D-6E8A-4147-A177-3AD203B41FA5}">
                      <a16:colId xmlns:a16="http://schemas.microsoft.com/office/drawing/2014/main" val="2954228412"/>
                    </a:ext>
                  </a:extLst>
                </a:gridCol>
              </a:tblGrid>
              <a:tr h="224157">
                <a:tc>
                  <a:txBody>
                    <a:bodyPr/>
                    <a:lstStyle/>
                    <a:p>
                      <a:pPr algn="ctr" latinLnBrk="1"/>
                      <a:r>
                        <a:rPr lang="ko-KR" altLang="en-US" sz="1400" dirty="0">
                          <a:solidFill>
                            <a:schemeClr val="tx1"/>
                          </a:solidFill>
                        </a:rPr>
                        <a:t>비트</a:t>
                      </a:r>
                    </a:p>
                  </a:txBody>
                  <a:tcPr>
                    <a:solidFill>
                      <a:schemeClr val="bg1"/>
                    </a:solidFill>
                  </a:tcPr>
                </a:tc>
                <a:tc>
                  <a:txBody>
                    <a:bodyPr/>
                    <a:lstStyle/>
                    <a:p>
                      <a:pPr algn="ctr" latinLnBrk="1"/>
                      <a:r>
                        <a:rPr lang="en-US" altLang="ko-KR" sz="1400" dirty="0">
                          <a:solidFill>
                            <a:schemeClr val="tx1"/>
                          </a:solidFill>
                        </a:rPr>
                        <a:t>7</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6</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5</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4</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3</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2</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1</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1404378125"/>
                  </a:ext>
                </a:extLst>
              </a:tr>
              <a:tr h="224157">
                <a:tc>
                  <a:txBody>
                    <a:bodyPr/>
                    <a:lstStyle/>
                    <a:p>
                      <a:pPr algn="ctr" latinLnBrk="1"/>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INTF7</a:t>
                      </a:r>
                      <a:endParaRPr lang="ko-KR" altLang="en-US" sz="1400" dirty="0">
                        <a:solidFill>
                          <a:schemeClr val="tx1"/>
                        </a:solidFill>
                      </a:endParaRPr>
                    </a:p>
                  </a:txBody>
                  <a:tcPr/>
                </a:tc>
                <a:tc>
                  <a:txBody>
                    <a:bodyPr/>
                    <a:lstStyle/>
                    <a:p>
                      <a:pPr algn="ctr" latinLnBrk="1"/>
                      <a:r>
                        <a:rPr lang="en-US" altLang="ko-KR" sz="1400" dirty="0">
                          <a:solidFill>
                            <a:schemeClr val="tx1"/>
                          </a:solidFill>
                        </a:rPr>
                        <a:t>INTF6</a:t>
                      </a:r>
                      <a:endParaRPr lang="ko-KR" altLang="en-US" sz="1400" dirty="0">
                        <a:solidFill>
                          <a:schemeClr val="tx1"/>
                        </a:solidFill>
                      </a:endParaRPr>
                    </a:p>
                  </a:txBody>
                  <a:tcPr/>
                </a:tc>
                <a:tc>
                  <a:txBody>
                    <a:bodyPr/>
                    <a:lstStyle/>
                    <a:p>
                      <a:pPr algn="ctr" latinLnBrk="1"/>
                      <a:r>
                        <a:rPr lang="en-US" altLang="ko-KR" sz="1400" dirty="0">
                          <a:solidFill>
                            <a:schemeClr val="tx1"/>
                          </a:solidFill>
                        </a:rPr>
                        <a:t>INTF5</a:t>
                      </a:r>
                      <a:endParaRPr lang="ko-KR" altLang="en-US" sz="1400" dirty="0">
                        <a:solidFill>
                          <a:schemeClr val="tx1"/>
                        </a:solidFill>
                      </a:endParaRPr>
                    </a:p>
                  </a:txBody>
                  <a:tcPr/>
                </a:tc>
                <a:tc>
                  <a:txBody>
                    <a:bodyPr/>
                    <a:lstStyle/>
                    <a:p>
                      <a:pPr algn="ctr" latinLnBrk="1"/>
                      <a:r>
                        <a:rPr lang="en-US" altLang="ko-KR" sz="1400" dirty="0">
                          <a:solidFill>
                            <a:schemeClr val="tx1"/>
                          </a:solidFill>
                        </a:rPr>
                        <a:t>INTF4</a:t>
                      </a:r>
                      <a:endParaRPr lang="ko-KR" altLang="en-US" sz="1400" dirty="0">
                        <a:solidFill>
                          <a:schemeClr val="tx1"/>
                        </a:solidFill>
                      </a:endParaRPr>
                    </a:p>
                  </a:txBody>
                  <a:tcPr/>
                </a:tc>
                <a:tc>
                  <a:txBody>
                    <a:bodyPr/>
                    <a:lstStyle/>
                    <a:p>
                      <a:pPr algn="ctr" latinLnBrk="1"/>
                      <a:r>
                        <a:rPr lang="en-US" altLang="ko-KR" sz="1400" dirty="0">
                          <a:solidFill>
                            <a:schemeClr val="tx1"/>
                          </a:solidFill>
                        </a:rPr>
                        <a:t>INTF3</a:t>
                      </a:r>
                      <a:endParaRPr lang="ko-KR" altLang="en-US" sz="1400" dirty="0">
                        <a:solidFill>
                          <a:schemeClr val="tx1"/>
                        </a:solidFill>
                      </a:endParaRPr>
                    </a:p>
                  </a:txBody>
                  <a:tcPr/>
                </a:tc>
                <a:tc>
                  <a:txBody>
                    <a:bodyPr/>
                    <a:lstStyle/>
                    <a:p>
                      <a:pPr algn="ctr" latinLnBrk="1"/>
                      <a:r>
                        <a:rPr lang="en-US" altLang="ko-KR" sz="1400" dirty="0">
                          <a:solidFill>
                            <a:schemeClr val="tx1"/>
                          </a:solidFill>
                        </a:rPr>
                        <a:t>INTF2</a:t>
                      </a:r>
                      <a:endParaRPr lang="ko-KR" altLang="en-US" sz="1400" dirty="0">
                        <a:solidFill>
                          <a:schemeClr val="tx1"/>
                        </a:solidFill>
                      </a:endParaRPr>
                    </a:p>
                  </a:txBody>
                  <a:tcPr/>
                </a:tc>
                <a:tc>
                  <a:txBody>
                    <a:bodyPr/>
                    <a:lstStyle/>
                    <a:p>
                      <a:pPr algn="ctr" latinLnBrk="1"/>
                      <a:r>
                        <a:rPr lang="en-US" altLang="ko-KR" sz="1400" dirty="0">
                          <a:solidFill>
                            <a:schemeClr val="tx1"/>
                          </a:solidFill>
                        </a:rPr>
                        <a:t>INTF1</a:t>
                      </a:r>
                      <a:endParaRPr lang="ko-KR" altLang="en-US" sz="1400" dirty="0">
                        <a:solidFill>
                          <a:schemeClr val="tx1"/>
                        </a:solidFill>
                      </a:endParaRPr>
                    </a:p>
                  </a:txBody>
                  <a:tcPr/>
                </a:tc>
                <a:tc>
                  <a:txBody>
                    <a:bodyPr/>
                    <a:lstStyle/>
                    <a:p>
                      <a:pPr algn="ctr" latinLnBrk="1"/>
                      <a:r>
                        <a:rPr lang="en-US" altLang="ko-KR" sz="1400" dirty="0">
                          <a:solidFill>
                            <a:schemeClr val="tx1"/>
                          </a:solidFill>
                        </a:rPr>
                        <a:t>INTF0</a:t>
                      </a:r>
                      <a:endParaRPr lang="ko-KR" altLang="en-US" sz="1400" dirty="0">
                        <a:solidFill>
                          <a:schemeClr val="tx1"/>
                        </a:solidFill>
                      </a:endParaRPr>
                    </a:p>
                  </a:txBody>
                  <a:tcPr/>
                </a:tc>
                <a:extLst>
                  <a:ext uri="{0D108BD9-81ED-4DB2-BD59-A6C34878D82A}">
                    <a16:rowId xmlns:a16="http://schemas.microsoft.com/office/drawing/2014/main" val="2036384725"/>
                  </a:ext>
                </a:extLst>
              </a:tr>
              <a:tr h="392275">
                <a:tc>
                  <a:txBody>
                    <a:bodyPr/>
                    <a:lstStyle/>
                    <a:p>
                      <a:pPr algn="ctr" latinLnBrk="1"/>
                      <a:r>
                        <a:rPr lang="ko-KR" altLang="en-US" sz="1400" dirty="0">
                          <a:solidFill>
                            <a:schemeClr val="tx1"/>
                          </a:solidFill>
                        </a:rPr>
                        <a:t>일기</a:t>
                      </a:r>
                      <a:r>
                        <a:rPr lang="en-US" altLang="ko-KR" sz="1400" dirty="0">
                          <a:solidFill>
                            <a:schemeClr val="tx1"/>
                          </a:solidFill>
                        </a:rPr>
                        <a:t>/</a:t>
                      </a:r>
                      <a:r>
                        <a:rPr lang="ko-KR" altLang="en-US" sz="1400" dirty="0">
                          <a:solidFill>
                            <a:schemeClr val="tx1"/>
                          </a:solidFill>
                        </a:rPr>
                        <a:t>쓰기</a:t>
                      </a: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4078487757"/>
                  </a:ext>
                </a:extLst>
              </a:tr>
              <a:tr h="224157">
                <a:tc>
                  <a:txBody>
                    <a:bodyPr/>
                    <a:lstStyle/>
                    <a:p>
                      <a:pPr algn="ctr" latinLnBrk="1"/>
                      <a:r>
                        <a:rPr lang="ko-KR" altLang="en-US" sz="1400" dirty="0">
                          <a:solidFill>
                            <a:schemeClr val="tx1"/>
                          </a:solidFill>
                        </a:rPr>
                        <a:t>초기값</a:t>
                      </a: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2933194048"/>
                  </a:ext>
                </a:extLst>
              </a:tr>
            </a:tbl>
          </a:graphicData>
        </a:graphic>
      </p:graphicFrame>
    </p:spTree>
    <p:extLst>
      <p:ext uri="{BB962C8B-B14F-4D97-AF65-F5344CB8AC3E}">
        <p14:creationId xmlns:p14="http://schemas.microsoft.com/office/powerpoint/2010/main" val="2605362972"/>
      </p:ext>
    </p:extLst>
  </p:cSld>
  <p:clrMapOvr>
    <a:masterClrMapping/>
  </p:clrMapOvr>
</p:sld>
</file>

<file path=ppt/theme/theme1.xml><?xml version="1.0" encoding="utf-8"?>
<a:theme xmlns:a="http://schemas.openxmlformats.org/drawingml/2006/main" name="New_Education03">
  <a:themeElements>
    <a:clrScheme name="Education03">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ducation03">
      <a:majorFont>
        <a:latin typeface="Corbel"/>
        <a:ea typeface=""/>
        <a:cs typeface=""/>
        <a:font script="Jpan" typeface="HG丸ｺﾞｼｯｸM-PRO"/>
        <a:font script="Hang" typeface="맑은 고딕"/>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丸ｺﾞｼｯｸM-PRO"/>
        <a:font script="Hang" typeface="맑은 고딕"/>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Education03">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hade val="100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outerShdw blurRad="63500" dist="25400" dir="5400000" sx="102000" sy="102000" algn="ctr" rotWithShape="0">
              <a:srgbClr val="000000">
                <a:alpha val="40000"/>
              </a:srgbClr>
            </a:outerShdw>
          </a:effectLst>
        </a:effectStyle>
        <a:effectStyle>
          <a:effectLst>
            <a:outerShdw blurRad="63500" dist="25400" dir="5400000" sx="102000" sy="102000" rotWithShape="0">
              <a:srgbClr val="000000">
                <a:alpha val="40000"/>
              </a:srgbClr>
            </a:outerShdw>
          </a:effectLst>
          <a:scene3d>
            <a:camera prst="orthographicFront">
              <a:rot lat="0" lon="0" rev="0"/>
            </a:camera>
            <a:lightRig rig="glow" dir="tl">
              <a:rot lat="0" lon="0" rev="6600000"/>
            </a:lightRig>
          </a:scene3d>
          <a:sp3d contourW="12700" prstMaterial="dkEdge">
            <a:bevelT w="31750" h="19050" prst="softRound"/>
            <a:contourClr>
              <a:schemeClr val="phClr"/>
            </a:contourClr>
          </a:sp3d>
        </a:effectStyle>
        <a:effectStyle>
          <a:effectLst>
            <a:outerShdw blurRad="63500" dist="25400" dir="5400000" sx="102000" sy="102000" algn="ctr" rotWithShape="0">
              <a:srgbClr val="000000">
                <a:alpha val="40000"/>
              </a:srgbClr>
            </a:outerShdw>
          </a:effectLst>
          <a:scene3d>
            <a:camera prst="orthographicFront">
              <a:rot lat="0" lon="0" rev="0"/>
            </a:camera>
            <a:lightRig rig="glow" dir="tl">
              <a:rot lat="0" lon="0" rev="6600000"/>
            </a:lightRig>
          </a:scene3d>
          <a:sp3d contourW="12700" prstMaterial="dkEdge">
            <a:bevelT w="69850" h="57150" prst="softRound"/>
            <a:contourClr>
              <a:schemeClr val="phClr"/>
            </a:contourClr>
          </a:sp3d>
        </a:effectStyle>
      </a:effectStyleLst>
      <a:bgFillStyleLst>
        <a:solidFill>
          <a:schemeClr val="phClr"/>
        </a:solidFill>
        <a:gradFill rotWithShape="1">
          <a:gsLst>
            <a:gs pos="0">
              <a:schemeClr val="phClr">
                <a:tint val="80000"/>
                <a:satMod val="150000"/>
              </a:schemeClr>
            </a:gs>
            <a:gs pos="64000">
              <a:schemeClr val="phClr">
                <a:tint val="100000"/>
                <a:shade val="85000"/>
                <a:satMod val="130000"/>
              </a:schemeClr>
            </a:gs>
            <a:gs pos="72000">
              <a:schemeClr val="phClr">
                <a:shade val="85000"/>
                <a:satMod val="130000"/>
              </a:schemeClr>
            </a:gs>
          </a:gsLst>
          <a:lin ang="13500000" scaled="0"/>
        </a:gradFill>
        <a:gradFill rotWithShape="1">
          <a:gsLst>
            <a:gs pos="0">
              <a:schemeClr val="phClr">
                <a:tint val="90000"/>
                <a:satMod val="200000"/>
              </a:schemeClr>
            </a:gs>
            <a:gs pos="100000">
              <a:schemeClr val="phClr">
                <a:shade val="70000"/>
                <a:satMod val="150000"/>
              </a:schemeClr>
            </a:gs>
          </a:gsLst>
          <a:path path="circle">
            <a:fillToRect l="50000" t="10000" r="50000" b="9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TM10237560[[fn=메모 테마]]</Template>
  <TotalTime>144</TotalTime>
  <Words>728</Words>
  <Application>Microsoft Macintosh PowerPoint</Application>
  <PresentationFormat>와이드스크린</PresentationFormat>
  <Paragraphs>250</Paragraphs>
  <Slides>10</Slides>
  <Notes>0</Notes>
  <HiddenSlides>0</HiddenSlides>
  <MMClips>1</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10</vt:i4>
      </vt:variant>
    </vt:vector>
  </HeadingPairs>
  <TitlesOfParts>
    <vt:vector size="17" baseType="lpstr">
      <vt:lpstr>MD개성체</vt:lpstr>
      <vt:lpstr>Arial</vt:lpstr>
      <vt:lpstr>Consolas</vt:lpstr>
      <vt:lpstr>Corbel</vt:lpstr>
      <vt:lpstr>Wingdings</vt:lpstr>
      <vt:lpstr>Wingdings 2</vt:lpstr>
      <vt:lpstr>New_Education03</vt:lpstr>
      <vt:lpstr>interrupt</vt:lpstr>
      <vt:lpstr>목차</vt:lpstr>
      <vt:lpstr>인터럽트</vt:lpstr>
      <vt:lpstr>PowerPoint 프레젠테이션</vt:lpstr>
      <vt:lpstr>인터럽트의 허용/금지</vt:lpstr>
      <vt:lpstr>인터럽트 레지스터</vt:lpstr>
      <vt:lpstr>PowerPoint 프레젠테이션</vt:lpstr>
      <vt:lpstr>PowerPoint 프레젠테이션</vt:lpstr>
      <vt:lpstr>PowerPoint 프레젠테이션</vt:lpstr>
      <vt:lpstr>기본적으로 LED는 한개씩 왼쪽으로 0.5초씩 쉬프트 (LED 누적x)  1번 스위치 : 1번누르면 FND숫자 증가 2번 누르면 FND 숫자 감소  2번 스위치 : FND숫자 초기화.  3번 스위치 : LED 위치를 FND에 숫자로 표현 (0~7)  4번 스위치 : 스위치가 동작할때마다 LED위치의 값을 더하여 FND에 표현 EX) LED가 5번째 점등됬을때 스위치를 눌러  숫자 5를 표현, LED가 6번쨰 점등됬을떄 스위치를 눌렀을때 이전값 5와 현재값 6을더하여 FND에표현, LED가 2번째 점등됬을때 스위치를 눌러 이전값 5와 6의 값에서 2를 더해 FND에 표현</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interrupt</dc:title>
  <dc:creator>김시열</dc:creator>
  <cp:lastModifiedBy>김시열</cp:lastModifiedBy>
  <cp:revision>16</cp:revision>
  <dcterms:created xsi:type="dcterms:W3CDTF">2020-10-16T05:13:46Z</dcterms:created>
  <dcterms:modified xsi:type="dcterms:W3CDTF">2022-09-07T09:47:22Z</dcterms:modified>
</cp:coreProperties>
</file>

<file path=docProps/thumbnail.jpeg>
</file>